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media/image9.png" ContentType="image/png"/>
  <Override PartName="/ppt/media/image1.png" ContentType="image/png"/>
  <Override PartName="/ppt/media/image2.png" ContentType="image/png"/>
  <Override PartName="/ppt/media/image17.jpeg" ContentType="image/jpe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10.jpeg" ContentType="image/jpeg"/>
  <Override PartName="/ppt/media/image11.gif" ContentType="image/gif"/>
  <Override PartName="/ppt/media/image12.png" ContentType="image/png"/>
  <Override PartName="/ppt/media/image13.png" ContentType="image/png"/>
  <Override PartName="/ppt/media/image14.png" ContentType="image/png"/>
  <Override PartName="/ppt/media/image15.jpeg" ContentType="image/jpeg"/>
  <Override PartName="/ppt/media/image16.jpeg" ContentType="image/jpeg"/>
  <Override PartName="/ppt/media/image18.png" ContentType="image/png"/>
  <Override PartName="/ppt/media/image19.png" ContentType="image/png"/>
  <Override PartName="/ppt/media/image20.png" ContentType="image/png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x="12192000" cy="6858000"/>
  <p:notesSz cx="7772400" cy="100584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Relationship Id="rId3" Type="http://schemas.openxmlformats.org/officeDocument/2006/relationships/image" Target="../media/image6.png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7.png"/><Relationship Id="rId3" Type="http://schemas.openxmlformats.org/officeDocument/2006/relationships/image" Target="../media/image8.png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77160" y="2700720"/>
            <a:ext cx="8596440" cy="18262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677160" y="4527360"/>
            <a:ext cx="8596440" cy="410040"/>
          </a:xfrm>
          <a:prstGeom prst="rect">
            <a:avLst/>
          </a:prstGeom>
        </p:spPr>
        <p:txBody>
          <a:bodyPr lIns="0" rIns="0" tIns="0" bIns="0"/>
          <a:p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677160" y="4976640"/>
            <a:ext cx="8596440" cy="410040"/>
          </a:xfrm>
          <a:prstGeom prst="rect">
            <a:avLst/>
          </a:prstGeom>
        </p:spPr>
        <p:txBody>
          <a:bodyPr lIns="0" rIns="0" tIns="0" bIns="0"/>
          <a:p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77160" y="2700720"/>
            <a:ext cx="8596440" cy="18262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677160" y="4527360"/>
            <a:ext cx="4194720" cy="410040"/>
          </a:xfrm>
          <a:prstGeom prst="rect">
            <a:avLst/>
          </a:prstGeom>
        </p:spPr>
        <p:txBody>
          <a:bodyPr lIns="0" rIns="0" tIns="0" bIns="0"/>
          <a:p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5082120" y="4527360"/>
            <a:ext cx="4194720" cy="410040"/>
          </a:xfrm>
          <a:prstGeom prst="rect">
            <a:avLst/>
          </a:prstGeom>
        </p:spPr>
        <p:txBody>
          <a:bodyPr lIns="0" rIns="0" tIns="0" bIns="0"/>
          <a:p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5082120" y="4976640"/>
            <a:ext cx="4194720" cy="410040"/>
          </a:xfrm>
          <a:prstGeom prst="rect">
            <a:avLst/>
          </a:prstGeom>
        </p:spPr>
        <p:txBody>
          <a:bodyPr lIns="0" rIns="0" tIns="0" bIns="0"/>
          <a:p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53" name="PlaceHolder 5"/>
          <p:cNvSpPr>
            <a:spLocks noGrp="1"/>
          </p:cNvSpPr>
          <p:nvPr>
            <p:ph type="body"/>
          </p:nvPr>
        </p:nvSpPr>
        <p:spPr>
          <a:xfrm>
            <a:off x="677160" y="4976640"/>
            <a:ext cx="4194720" cy="410040"/>
          </a:xfrm>
          <a:prstGeom prst="rect">
            <a:avLst/>
          </a:prstGeom>
        </p:spPr>
        <p:txBody>
          <a:bodyPr lIns="0" rIns="0" tIns="0" bIns="0"/>
          <a:p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677160" y="2700720"/>
            <a:ext cx="8596440" cy="18262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677160" y="4527360"/>
            <a:ext cx="8596440" cy="860040"/>
          </a:xfrm>
          <a:prstGeom prst="rect">
            <a:avLst/>
          </a:prstGeom>
        </p:spPr>
        <p:txBody>
          <a:bodyPr lIns="0" rIns="0" tIns="0" bIns="0"/>
          <a:p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677160" y="4527360"/>
            <a:ext cx="8596440" cy="860040"/>
          </a:xfrm>
          <a:prstGeom prst="rect">
            <a:avLst/>
          </a:prstGeom>
        </p:spPr>
        <p:txBody>
          <a:bodyPr lIns="0" rIns="0" tIns="0" bIns="0"/>
          <a:p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pic>
        <p:nvPicPr>
          <p:cNvPr id="57" name="" descr=""/>
          <p:cNvPicPr/>
          <p:nvPr/>
        </p:nvPicPr>
        <p:blipFill>
          <a:blip r:embed="rId2"/>
          <a:stretch/>
        </p:blipFill>
        <p:spPr>
          <a:xfrm>
            <a:off x="4436280" y="4527000"/>
            <a:ext cx="1077840" cy="860040"/>
          </a:xfrm>
          <a:prstGeom prst="rect">
            <a:avLst/>
          </a:prstGeom>
          <a:ln>
            <a:noFill/>
          </a:ln>
        </p:spPr>
      </p:pic>
      <p:pic>
        <p:nvPicPr>
          <p:cNvPr id="58" name="" descr=""/>
          <p:cNvPicPr/>
          <p:nvPr/>
        </p:nvPicPr>
        <p:blipFill>
          <a:blip r:embed="rId3"/>
          <a:stretch/>
        </p:blipFill>
        <p:spPr>
          <a:xfrm>
            <a:off x="4436280" y="4527000"/>
            <a:ext cx="1077840" cy="86004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677160" y="2700720"/>
            <a:ext cx="8596440" cy="18262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subTitle"/>
          </p:nvPr>
        </p:nvSpPr>
        <p:spPr>
          <a:xfrm>
            <a:off x="677160" y="4527360"/>
            <a:ext cx="8596440" cy="8600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677160" y="2700720"/>
            <a:ext cx="8596440" cy="18262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677160" y="4527360"/>
            <a:ext cx="8596440" cy="860040"/>
          </a:xfrm>
          <a:prstGeom prst="rect">
            <a:avLst/>
          </a:prstGeom>
        </p:spPr>
        <p:txBody>
          <a:bodyPr lIns="0" rIns="0" tIns="0" bIns="0"/>
          <a:p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77160" y="2700720"/>
            <a:ext cx="8596440" cy="18262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677160" y="4527360"/>
            <a:ext cx="4194720" cy="860040"/>
          </a:xfrm>
          <a:prstGeom prst="rect">
            <a:avLst/>
          </a:prstGeom>
        </p:spPr>
        <p:txBody>
          <a:bodyPr lIns="0" rIns="0" tIns="0" bIns="0"/>
          <a:p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5082120" y="4527360"/>
            <a:ext cx="4194720" cy="860040"/>
          </a:xfrm>
          <a:prstGeom prst="rect">
            <a:avLst/>
          </a:prstGeom>
        </p:spPr>
        <p:txBody>
          <a:bodyPr lIns="0" rIns="0" tIns="0" bIns="0"/>
          <a:p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677160" y="2700720"/>
            <a:ext cx="8596440" cy="18262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subTitle"/>
          </p:nvPr>
        </p:nvSpPr>
        <p:spPr>
          <a:xfrm>
            <a:off x="677160" y="2700720"/>
            <a:ext cx="8596440" cy="8466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677160" y="2700720"/>
            <a:ext cx="8596440" cy="18262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677160" y="4527360"/>
            <a:ext cx="4194720" cy="410040"/>
          </a:xfrm>
          <a:prstGeom prst="rect">
            <a:avLst/>
          </a:prstGeom>
        </p:spPr>
        <p:txBody>
          <a:bodyPr lIns="0" rIns="0" tIns="0" bIns="0"/>
          <a:p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677160" y="4976640"/>
            <a:ext cx="4194720" cy="410040"/>
          </a:xfrm>
          <a:prstGeom prst="rect">
            <a:avLst/>
          </a:prstGeom>
        </p:spPr>
        <p:txBody>
          <a:bodyPr lIns="0" rIns="0" tIns="0" bIns="0"/>
          <a:p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86" name="PlaceHolder 4"/>
          <p:cNvSpPr>
            <a:spLocks noGrp="1"/>
          </p:cNvSpPr>
          <p:nvPr>
            <p:ph type="body"/>
          </p:nvPr>
        </p:nvSpPr>
        <p:spPr>
          <a:xfrm>
            <a:off x="5082120" y="4527360"/>
            <a:ext cx="4194720" cy="860040"/>
          </a:xfrm>
          <a:prstGeom prst="rect">
            <a:avLst/>
          </a:prstGeom>
        </p:spPr>
        <p:txBody>
          <a:bodyPr lIns="0" rIns="0" tIns="0" bIns="0"/>
          <a:p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677160" y="2700720"/>
            <a:ext cx="8596440" cy="18262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subTitle"/>
          </p:nvPr>
        </p:nvSpPr>
        <p:spPr>
          <a:xfrm>
            <a:off x="677160" y="4527360"/>
            <a:ext cx="8596440" cy="8600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677160" y="2700720"/>
            <a:ext cx="8596440" cy="18262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677160" y="4527360"/>
            <a:ext cx="4194720" cy="860040"/>
          </a:xfrm>
          <a:prstGeom prst="rect">
            <a:avLst/>
          </a:prstGeom>
        </p:spPr>
        <p:txBody>
          <a:bodyPr lIns="0" rIns="0" tIns="0" bIns="0"/>
          <a:p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5082120" y="4527360"/>
            <a:ext cx="4194720" cy="410040"/>
          </a:xfrm>
          <a:prstGeom prst="rect">
            <a:avLst/>
          </a:prstGeom>
        </p:spPr>
        <p:txBody>
          <a:bodyPr lIns="0" rIns="0" tIns="0" bIns="0"/>
          <a:p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5082120" y="4976640"/>
            <a:ext cx="4194720" cy="410040"/>
          </a:xfrm>
          <a:prstGeom prst="rect">
            <a:avLst/>
          </a:prstGeom>
        </p:spPr>
        <p:txBody>
          <a:bodyPr lIns="0" rIns="0" tIns="0" bIns="0"/>
          <a:p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677160" y="2700720"/>
            <a:ext cx="8596440" cy="18262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677160" y="4527360"/>
            <a:ext cx="4194720" cy="410040"/>
          </a:xfrm>
          <a:prstGeom prst="rect">
            <a:avLst/>
          </a:prstGeom>
        </p:spPr>
        <p:txBody>
          <a:bodyPr lIns="0" rIns="0" tIns="0" bIns="0"/>
          <a:p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5082120" y="4527360"/>
            <a:ext cx="4194720" cy="410040"/>
          </a:xfrm>
          <a:prstGeom prst="rect">
            <a:avLst/>
          </a:prstGeom>
        </p:spPr>
        <p:txBody>
          <a:bodyPr lIns="0" rIns="0" tIns="0" bIns="0"/>
          <a:p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677160" y="4976640"/>
            <a:ext cx="8596440" cy="410040"/>
          </a:xfrm>
          <a:prstGeom prst="rect">
            <a:avLst/>
          </a:prstGeom>
        </p:spPr>
        <p:txBody>
          <a:bodyPr lIns="0" rIns="0" tIns="0" bIns="0"/>
          <a:p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77160" y="2700720"/>
            <a:ext cx="8596440" cy="18262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677160" y="4527360"/>
            <a:ext cx="8596440" cy="410040"/>
          </a:xfrm>
          <a:prstGeom prst="rect">
            <a:avLst/>
          </a:prstGeom>
        </p:spPr>
        <p:txBody>
          <a:bodyPr lIns="0" rIns="0" tIns="0" bIns="0"/>
          <a:p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677160" y="4976640"/>
            <a:ext cx="8596440" cy="410040"/>
          </a:xfrm>
          <a:prstGeom prst="rect">
            <a:avLst/>
          </a:prstGeom>
        </p:spPr>
        <p:txBody>
          <a:bodyPr lIns="0" rIns="0" tIns="0" bIns="0"/>
          <a:p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677160" y="2700720"/>
            <a:ext cx="8596440" cy="18262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677160" y="4527360"/>
            <a:ext cx="4194720" cy="410040"/>
          </a:xfrm>
          <a:prstGeom prst="rect">
            <a:avLst/>
          </a:prstGeom>
        </p:spPr>
        <p:txBody>
          <a:bodyPr lIns="0" rIns="0" tIns="0" bIns="0"/>
          <a:p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5082120" y="4527360"/>
            <a:ext cx="4194720" cy="410040"/>
          </a:xfrm>
          <a:prstGeom prst="rect">
            <a:avLst/>
          </a:prstGeom>
        </p:spPr>
        <p:txBody>
          <a:bodyPr lIns="0" rIns="0" tIns="0" bIns="0"/>
          <a:p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101" name="PlaceHolder 4"/>
          <p:cNvSpPr>
            <a:spLocks noGrp="1"/>
          </p:cNvSpPr>
          <p:nvPr>
            <p:ph type="body"/>
          </p:nvPr>
        </p:nvSpPr>
        <p:spPr>
          <a:xfrm>
            <a:off x="5082120" y="4976640"/>
            <a:ext cx="4194720" cy="410040"/>
          </a:xfrm>
          <a:prstGeom prst="rect">
            <a:avLst/>
          </a:prstGeom>
        </p:spPr>
        <p:txBody>
          <a:bodyPr lIns="0" rIns="0" tIns="0" bIns="0"/>
          <a:p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102" name="PlaceHolder 5"/>
          <p:cNvSpPr>
            <a:spLocks noGrp="1"/>
          </p:cNvSpPr>
          <p:nvPr>
            <p:ph type="body"/>
          </p:nvPr>
        </p:nvSpPr>
        <p:spPr>
          <a:xfrm>
            <a:off x="677160" y="4976640"/>
            <a:ext cx="4194720" cy="410040"/>
          </a:xfrm>
          <a:prstGeom prst="rect">
            <a:avLst/>
          </a:prstGeom>
        </p:spPr>
        <p:txBody>
          <a:bodyPr lIns="0" rIns="0" tIns="0" bIns="0"/>
          <a:p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677160" y="2700720"/>
            <a:ext cx="8596440" cy="18262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677160" y="4527360"/>
            <a:ext cx="8596440" cy="860040"/>
          </a:xfrm>
          <a:prstGeom prst="rect">
            <a:avLst/>
          </a:prstGeom>
        </p:spPr>
        <p:txBody>
          <a:bodyPr lIns="0" rIns="0" tIns="0" bIns="0"/>
          <a:p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677160" y="4527360"/>
            <a:ext cx="8596440" cy="860040"/>
          </a:xfrm>
          <a:prstGeom prst="rect">
            <a:avLst/>
          </a:prstGeom>
        </p:spPr>
        <p:txBody>
          <a:bodyPr lIns="0" rIns="0" tIns="0" bIns="0"/>
          <a:p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pic>
        <p:nvPicPr>
          <p:cNvPr id="106" name="" descr=""/>
          <p:cNvPicPr/>
          <p:nvPr/>
        </p:nvPicPr>
        <p:blipFill>
          <a:blip r:embed="rId2"/>
          <a:stretch/>
        </p:blipFill>
        <p:spPr>
          <a:xfrm>
            <a:off x="4436280" y="4527000"/>
            <a:ext cx="1077840" cy="860040"/>
          </a:xfrm>
          <a:prstGeom prst="rect">
            <a:avLst/>
          </a:prstGeom>
          <a:ln>
            <a:noFill/>
          </a:ln>
        </p:spPr>
      </p:pic>
      <p:pic>
        <p:nvPicPr>
          <p:cNvPr id="107" name="" descr=""/>
          <p:cNvPicPr/>
          <p:nvPr/>
        </p:nvPicPr>
        <p:blipFill>
          <a:blip r:embed="rId3"/>
          <a:stretch/>
        </p:blipFill>
        <p:spPr>
          <a:xfrm>
            <a:off x="4436280" y="4527000"/>
            <a:ext cx="1077840" cy="86004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677160" y="2700720"/>
            <a:ext cx="8596440" cy="18262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 type="subTitle"/>
          </p:nvPr>
        </p:nvSpPr>
        <p:spPr>
          <a:xfrm>
            <a:off x="677160" y="4527360"/>
            <a:ext cx="8596440" cy="8600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677160" y="2700720"/>
            <a:ext cx="8596440" cy="18262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 type="body"/>
          </p:nvPr>
        </p:nvSpPr>
        <p:spPr>
          <a:xfrm>
            <a:off x="677160" y="4527360"/>
            <a:ext cx="8596440" cy="860040"/>
          </a:xfrm>
          <a:prstGeom prst="rect">
            <a:avLst/>
          </a:prstGeom>
        </p:spPr>
        <p:txBody>
          <a:bodyPr lIns="0" rIns="0" tIns="0" bIns="0"/>
          <a:p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677160" y="2700720"/>
            <a:ext cx="8596440" cy="18262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 type="body"/>
          </p:nvPr>
        </p:nvSpPr>
        <p:spPr>
          <a:xfrm>
            <a:off x="677160" y="4527360"/>
            <a:ext cx="4194720" cy="860040"/>
          </a:xfrm>
          <a:prstGeom prst="rect">
            <a:avLst/>
          </a:prstGeom>
        </p:spPr>
        <p:txBody>
          <a:bodyPr lIns="0" rIns="0" tIns="0" bIns="0"/>
          <a:p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130" name="PlaceHolder 3"/>
          <p:cNvSpPr>
            <a:spLocks noGrp="1"/>
          </p:cNvSpPr>
          <p:nvPr>
            <p:ph type="body"/>
          </p:nvPr>
        </p:nvSpPr>
        <p:spPr>
          <a:xfrm>
            <a:off x="5082120" y="4527360"/>
            <a:ext cx="4194720" cy="860040"/>
          </a:xfrm>
          <a:prstGeom prst="rect">
            <a:avLst/>
          </a:prstGeom>
        </p:spPr>
        <p:txBody>
          <a:bodyPr lIns="0" rIns="0" tIns="0" bIns="0"/>
          <a:p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677160" y="2700720"/>
            <a:ext cx="8596440" cy="18262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77160" y="2700720"/>
            <a:ext cx="8596440" cy="18262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677160" y="4527360"/>
            <a:ext cx="8596440" cy="860040"/>
          </a:xfrm>
          <a:prstGeom prst="rect">
            <a:avLst/>
          </a:prstGeom>
        </p:spPr>
        <p:txBody>
          <a:bodyPr lIns="0" rIns="0" tIns="0" bIns="0"/>
          <a:p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subTitle"/>
          </p:nvPr>
        </p:nvSpPr>
        <p:spPr>
          <a:xfrm>
            <a:off x="677160" y="2700720"/>
            <a:ext cx="8596440" cy="8466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677160" y="2700720"/>
            <a:ext cx="8596440" cy="18262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677160" y="4527360"/>
            <a:ext cx="4194720" cy="410040"/>
          </a:xfrm>
          <a:prstGeom prst="rect">
            <a:avLst/>
          </a:prstGeom>
        </p:spPr>
        <p:txBody>
          <a:bodyPr lIns="0" rIns="0" tIns="0" bIns="0"/>
          <a:p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 type="body"/>
          </p:nvPr>
        </p:nvSpPr>
        <p:spPr>
          <a:xfrm>
            <a:off x="677160" y="4976640"/>
            <a:ext cx="4194720" cy="410040"/>
          </a:xfrm>
          <a:prstGeom prst="rect">
            <a:avLst/>
          </a:prstGeom>
        </p:spPr>
        <p:txBody>
          <a:bodyPr lIns="0" rIns="0" tIns="0" bIns="0"/>
          <a:p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136" name="PlaceHolder 4"/>
          <p:cNvSpPr>
            <a:spLocks noGrp="1"/>
          </p:cNvSpPr>
          <p:nvPr>
            <p:ph type="body"/>
          </p:nvPr>
        </p:nvSpPr>
        <p:spPr>
          <a:xfrm>
            <a:off x="5082120" y="4527360"/>
            <a:ext cx="4194720" cy="860040"/>
          </a:xfrm>
          <a:prstGeom prst="rect">
            <a:avLst/>
          </a:prstGeom>
        </p:spPr>
        <p:txBody>
          <a:bodyPr lIns="0" rIns="0" tIns="0" bIns="0"/>
          <a:p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677160" y="2700720"/>
            <a:ext cx="8596440" cy="18262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677160" y="4527360"/>
            <a:ext cx="4194720" cy="860040"/>
          </a:xfrm>
          <a:prstGeom prst="rect">
            <a:avLst/>
          </a:prstGeom>
        </p:spPr>
        <p:txBody>
          <a:bodyPr lIns="0" rIns="0" tIns="0" bIns="0"/>
          <a:p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 type="body"/>
          </p:nvPr>
        </p:nvSpPr>
        <p:spPr>
          <a:xfrm>
            <a:off x="5082120" y="4527360"/>
            <a:ext cx="4194720" cy="410040"/>
          </a:xfrm>
          <a:prstGeom prst="rect">
            <a:avLst/>
          </a:prstGeom>
        </p:spPr>
        <p:txBody>
          <a:bodyPr lIns="0" rIns="0" tIns="0" bIns="0"/>
          <a:p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140" name="PlaceHolder 4"/>
          <p:cNvSpPr>
            <a:spLocks noGrp="1"/>
          </p:cNvSpPr>
          <p:nvPr>
            <p:ph type="body"/>
          </p:nvPr>
        </p:nvSpPr>
        <p:spPr>
          <a:xfrm>
            <a:off x="5082120" y="4976640"/>
            <a:ext cx="4194720" cy="410040"/>
          </a:xfrm>
          <a:prstGeom prst="rect">
            <a:avLst/>
          </a:prstGeom>
        </p:spPr>
        <p:txBody>
          <a:bodyPr lIns="0" rIns="0" tIns="0" bIns="0"/>
          <a:p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677160" y="2700720"/>
            <a:ext cx="8596440" cy="18262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 type="body"/>
          </p:nvPr>
        </p:nvSpPr>
        <p:spPr>
          <a:xfrm>
            <a:off x="677160" y="4527360"/>
            <a:ext cx="4194720" cy="410040"/>
          </a:xfrm>
          <a:prstGeom prst="rect">
            <a:avLst/>
          </a:prstGeom>
        </p:spPr>
        <p:txBody>
          <a:bodyPr lIns="0" rIns="0" tIns="0" bIns="0"/>
          <a:p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 type="body"/>
          </p:nvPr>
        </p:nvSpPr>
        <p:spPr>
          <a:xfrm>
            <a:off x="5082120" y="4527360"/>
            <a:ext cx="4194720" cy="410040"/>
          </a:xfrm>
          <a:prstGeom prst="rect">
            <a:avLst/>
          </a:prstGeom>
        </p:spPr>
        <p:txBody>
          <a:bodyPr lIns="0" rIns="0" tIns="0" bIns="0"/>
          <a:p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144" name="PlaceHolder 4"/>
          <p:cNvSpPr>
            <a:spLocks noGrp="1"/>
          </p:cNvSpPr>
          <p:nvPr>
            <p:ph type="body"/>
          </p:nvPr>
        </p:nvSpPr>
        <p:spPr>
          <a:xfrm>
            <a:off x="677160" y="4976640"/>
            <a:ext cx="8596440" cy="410040"/>
          </a:xfrm>
          <a:prstGeom prst="rect">
            <a:avLst/>
          </a:prstGeom>
        </p:spPr>
        <p:txBody>
          <a:bodyPr lIns="0" rIns="0" tIns="0" bIns="0"/>
          <a:p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677160" y="2700720"/>
            <a:ext cx="8596440" cy="18262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677160" y="4527360"/>
            <a:ext cx="8596440" cy="410040"/>
          </a:xfrm>
          <a:prstGeom prst="rect">
            <a:avLst/>
          </a:prstGeom>
        </p:spPr>
        <p:txBody>
          <a:bodyPr lIns="0" rIns="0" tIns="0" bIns="0"/>
          <a:p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 type="body"/>
          </p:nvPr>
        </p:nvSpPr>
        <p:spPr>
          <a:xfrm>
            <a:off x="677160" y="4976640"/>
            <a:ext cx="8596440" cy="410040"/>
          </a:xfrm>
          <a:prstGeom prst="rect">
            <a:avLst/>
          </a:prstGeom>
        </p:spPr>
        <p:txBody>
          <a:bodyPr lIns="0" rIns="0" tIns="0" bIns="0"/>
          <a:p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677160" y="2700720"/>
            <a:ext cx="8596440" cy="18262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149" name="PlaceHolder 2"/>
          <p:cNvSpPr>
            <a:spLocks noGrp="1"/>
          </p:cNvSpPr>
          <p:nvPr>
            <p:ph type="body"/>
          </p:nvPr>
        </p:nvSpPr>
        <p:spPr>
          <a:xfrm>
            <a:off x="677160" y="4527360"/>
            <a:ext cx="4194720" cy="410040"/>
          </a:xfrm>
          <a:prstGeom prst="rect">
            <a:avLst/>
          </a:prstGeom>
        </p:spPr>
        <p:txBody>
          <a:bodyPr lIns="0" rIns="0" tIns="0" bIns="0"/>
          <a:p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150" name="PlaceHolder 3"/>
          <p:cNvSpPr>
            <a:spLocks noGrp="1"/>
          </p:cNvSpPr>
          <p:nvPr>
            <p:ph type="body"/>
          </p:nvPr>
        </p:nvSpPr>
        <p:spPr>
          <a:xfrm>
            <a:off x="5082120" y="4527360"/>
            <a:ext cx="4194720" cy="410040"/>
          </a:xfrm>
          <a:prstGeom prst="rect">
            <a:avLst/>
          </a:prstGeom>
        </p:spPr>
        <p:txBody>
          <a:bodyPr lIns="0" rIns="0" tIns="0" bIns="0"/>
          <a:p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151" name="PlaceHolder 4"/>
          <p:cNvSpPr>
            <a:spLocks noGrp="1"/>
          </p:cNvSpPr>
          <p:nvPr>
            <p:ph type="body"/>
          </p:nvPr>
        </p:nvSpPr>
        <p:spPr>
          <a:xfrm>
            <a:off x="5082120" y="4976640"/>
            <a:ext cx="4194720" cy="410040"/>
          </a:xfrm>
          <a:prstGeom prst="rect">
            <a:avLst/>
          </a:prstGeom>
        </p:spPr>
        <p:txBody>
          <a:bodyPr lIns="0" rIns="0" tIns="0" bIns="0"/>
          <a:p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152" name="PlaceHolder 5"/>
          <p:cNvSpPr>
            <a:spLocks noGrp="1"/>
          </p:cNvSpPr>
          <p:nvPr>
            <p:ph type="body"/>
          </p:nvPr>
        </p:nvSpPr>
        <p:spPr>
          <a:xfrm>
            <a:off x="677160" y="4976640"/>
            <a:ext cx="4194720" cy="410040"/>
          </a:xfrm>
          <a:prstGeom prst="rect">
            <a:avLst/>
          </a:prstGeom>
        </p:spPr>
        <p:txBody>
          <a:bodyPr lIns="0" rIns="0" tIns="0" bIns="0"/>
          <a:p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677160" y="2700720"/>
            <a:ext cx="8596440" cy="18262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154" name="PlaceHolder 2"/>
          <p:cNvSpPr>
            <a:spLocks noGrp="1"/>
          </p:cNvSpPr>
          <p:nvPr>
            <p:ph type="body"/>
          </p:nvPr>
        </p:nvSpPr>
        <p:spPr>
          <a:xfrm>
            <a:off x="677160" y="4527360"/>
            <a:ext cx="8596440" cy="860040"/>
          </a:xfrm>
          <a:prstGeom prst="rect">
            <a:avLst/>
          </a:prstGeom>
        </p:spPr>
        <p:txBody>
          <a:bodyPr lIns="0" rIns="0" tIns="0" bIns="0"/>
          <a:p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155" name="PlaceHolder 3"/>
          <p:cNvSpPr>
            <a:spLocks noGrp="1"/>
          </p:cNvSpPr>
          <p:nvPr>
            <p:ph type="body"/>
          </p:nvPr>
        </p:nvSpPr>
        <p:spPr>
          <a:xfrm>
            <a:off x="677160" y="4527360"/>
            <a:ext cx="8596440" cy="860040"/>
          </a:xfrm>
          <a:prstGeom prst="rect">
            <a:avLst/>
          </a:prstGeom>
        </p:spPr>
        <p:txBody>
          <a:bodyPr lIns="0" rIns="0" tIns="0" bIns="0"/>
          <a:p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pic>
        <p:nvPicPr>
          <p:cNvPr id="156" name="" descr=""/>
          <p:cNvPicPr/>
          <p:nvPr/>
        </p:nvPicPr>
        <p:blipFill>
          <a:blip r:embed="rId2"/>
          <a:stretch/>
        </p:blipFill>
        <p:spPr>
          <a:xfrm>
            <a:off x="4436280" y="4527000"/>
            <a:ext cx="1077840" cy="860040"/>
          </a:xfrm>
          <a:prstGeom prst="rect">
            <a:avLst/>
          </a:prstGeom>
          <a:ln>
            <a:noFill/>
          </a:ln>
        </p:spPr>
      </p:pic>
      <p:pic>
        <p:nvPicPr>
          <p:cNvPr id="157" name="" descr=""/>
          <p:cNvPicPr/>
          <p:nvPr/>
        </p:nvPicPr>
        <p:blipFill>
          <a:blip r:embed="rId3"/>
          <a:stretch/>
        </p:blipFill>
        <p:spPr>
          <a:xfrm>
            <a:off x="4436280" y="4527000"/>
            <a:ext cx="1077840" cy="86004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677160" y="2700720"/>
            <a:ext cx="8596440" cy="18262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174" name="PlaceHolder 2"/>
          <p:cNvSpPr>
            <a:spLocks noGrp="1"/>
          </p:cNvSpPr>
          <p:nvPr>
            <p:ph type="subTitle"/>
          </p:nvPr>
        </p:nvSpPr>
        <p:spPr>
          <a:xfrm>
            <a:off x="677160" y="4527360"/>
            <a:ext cx="8596440" cy="8600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677160" y="2700720"/>
            <a:ext cx="8596440" cy="18262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176" name="PlaceHolder 2"/>
          <p:cNvSpPr>
            <a:spLocks noGrp="1"/>
          </p:cNvSpPr>
          <p:nvPr>
            <p:ph type="body"/>
          </p:nvPr>
        </p:nvSpPr>
        <p:spPr>
          <a:xfrm>
            <a:off x="677160" y="4527360"/>
            <a:ext cx="8596440" cy="860040"/>
          </a:xfrm>
          <a:prstGeom prst="rect">
            <a:avLst/>
          </a:prstGeom>
        </p:spPr>
        <p:txBody>
          <a:bodyPr lIns="0" rIns="0" tIns="0" bIns="0"/>
          <a:p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77160" y="2700720"/>
            <a:ext cx="8596440" cy="18262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677160" y="4527360"/>
            <a:ext cx="4194720" cy="860040"/>
          </a:xfrm>
          <a:prstGeom prst="rect">
            <a:avLst/>
          </a:prstGeom>
        </p:spPr>
        <p:txBody>
          <a:bodyPr lIns="0" rIns="0" tIns="0" bIns="0"/>
          <a:p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082120" y="4527360"/>
            <a:ext cx="4194720" cy="860040"/>
          </a:xfrm>
          <a:prstGeom prst="rect">
            <a:avLst/>
          </a:prstGeom>
        </p:spPr>
        <p:txBody>
          <a:bodyPr lIns="0" rIns="0" tIns="0" bIns="0"/>
          <a:p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title"/>
          </p:nvPr>
        </p:nvSpPr>
        <p:spPr>
          <a:xfrm>
            <a:off x="677160" y="2700720"/>
            <a:ext cx="8596440" cy="18262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178" name="PlaceHolder 2"/>
          <p:cNvSpPr>
            <a:spLocks noGrp="1"/>
          </p:cNvSpPr>
          <p:nvPr>
            <p:ph type="body"/>
          </p:nvPr>
        </p:nvSpPr>
        <p:spPr>
          <a:xfrm>
            <a:off x="677160" y="4527360"/>
            <a:ext cx="4194720" cy="860040"/>
          </a:xfrm>
          <a:prstGeom prst="rect">
            <a:avLst/>
          </a:prstGeom>
        </p:spPr>
        <p:txBody>
          <a:bodyPr lIns="0" rIns="0" tIns="0" bIns="0"/>
          <a:p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179" name="PlaceHolder 3"/>
          <p:cNvSpPr>
            <a:spLocks noGrp="1"/>
          </p:cNvSpPr>
          <p:nvPr>
            <p:ph type="body"/>
          </p:nvPr>
        </p:nvSpPr>
        <p:spPr>
          <a:xfrm>
            <a:off x="5082120" y="4527360"/>
            <a:ext cx="4194720" cy="860040"/>
          </a:xfrm>
          <a:prstGeom prst="rect">
            <a:avLst/>
          </a:prstGeom>
        </p:spPr>
        <p:txBody>
          <a:bodyPr lIns="0" rIns="0" tIns="0" bIns="0"/>
          <a:p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677160" y="2700720"/>
            <a:ext cx="8596440" cy="18262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subTitle"/>
          </p:nvPr>
        </p:nvSpPr>
        <p:spPr>
          <a:xfrm>
            <a:off x="677160" y="2700720"/>
            <a:ext cx="8596440" cy="8466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title"/>
          </p:nvPr>
        </p:nvSpPr>
        <p:spPr>
          <a:xfrm>
            <a:off x="677160" y="2700720"/>
            <a:ext cx="8596440" cy="18262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183" name="PlaceHolder 2"/>
          <p:cNvSpPr>
            <a:spLocks noGrp="1"/>
          </p:cNvSpPr>
          <p:nvPr>
            <p:ph type="body"/>
          </p:nvPr>
        </p:nvSpPr>
        <p:spPr>
          <a:xfrm>
            <a:off x="677160" y="4527360"/>
            <a:ext cx="4194720" cy="410040"/>
          </a:xfrm>
          <a:prstGeom prst="rect">
            <a:avLst/>
          </a:prstGeom>
        </p:spPr>
        <p:txBody>
          <a:bodyPr lIns="0" rIns="0" tIns="0" bIns="0"/>
          <a:p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184" name="PlaceHolder 3"/>
          <p:cNvSpPr>
            <a:spLocks noGrp="1"/>
          </p:cNvSpPr>
          <p:nvPr>
            <p:ph type="body"/>
          </p:nvPr>
        </p:nvSpPr>
        <p:spPr>
          <a:xfrm>
            <a:off x="677160" y="4976640"/>
            <a:ext cx="4194720" cy="410040"/>
          </a:xfrm>
          <a:prstGeom prst="rect">
            <a:avLst/>
          </a:prstGeom>
        </p:spPr>
        <p:txBody>
          <a:bodyPr lIns="0" rIns="0" tIns="0" bIns="0"/>
          <a:p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185" name="PlaceHolder 4"/>
          <p:cNvSpPr>
            <a:spLocks noGrp="1"/>
          </p:cNvSpPr>
          <p:nvPr>
            <p:ph type="body"/>
          </p:nvPr>
        </p:nvSpPr>
        <p:spPr>
          <a:xfrm>
            <a:off x="5082120" y="4527360"/>
            <a:ext cx="4194720" cy="860040"/>
          </a:xfrm>
          <a:prstGeom prst="rect">
            <a:avLst/>
          </a:prstGeom>
        </p:spPr>
        <p:txBody>
          <a:bodyPr lIns="0" rIns="0" tIns="0" bIns="0"/>
          <a:p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title"/>
          </p:nvPr>
        </p:nvSpPr>
        <p:spPr>
          <a:xfrm>
            <a:off x="677160" y="2700720"/>
            <a:ext cx="8596440" cy="18262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187" name="PlaceHolder 2"/>
          <p:cNvSpPr>
            <a:spLocks noGrp="1"/>
          </p:cNvSpPr>
          <p:nvPr>
            <p:ph type="body"/>
          </p:nvPr>
        </p:nvSpPr>
        <p:spPr>
          <a:xfrm>
            <a:off x="677160" y="4527360"/>
            <a:ext cx="4194720" cy="860040"/>
          </a:xfrm>
          <a:prstGeom prst="rect">
            <a:avLst/>
          </a:prstGeom>
        </p:spPr>
        <p:txBody>
          <a:bodyPr lIns="0" rIns="0" tIns="0" bIns="0"/>
          <a:p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188" name="PlaceHolder 3"/>
          <p:cNvSpPr>
            <a:spLocks noGrp="1"/>
          </p:cNvSpPr>
          <p:nvPr>
            <p:ph type="body"/>
          </p:nvPr>
        </p:nvSpPr>
        <p:spPr>
          <a:xfrm>
            <a:off x="5082120" y="4527360"/>
            <a:ext cx="4194720" cy="410040"/>
          </a:xfrm>
          <a:prstGeom prst="rect">
            <a:avLst/>
          </a:prstGeom>
        </p:spPr>
        <p:txBody>
          <a:bodyPr lIns="0" rIns="0" tIns="0" bIns="0"/>
          <a:p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189" name="PlaceHolder 4"/>
          <p:cNvSpPr>
            <a:spLocks noGrp="1"/>
          </p:cNvSpPr>
          <p:nvPr>
            <p:ph type="body"/>
          </p:nvPr>
        </p:nvSpPr>
        <p:spPr>
          <a:xfrm>
            <a:off x="5082120" y="4976640"/>
            <a:ext cx="4194720" cy="410040"/>
          </a:xfrm>
          <a:prstGeom prst="rect">
            <a:avLst/>
          </a:prstGeom>
        </p:spPr>
        <p:txBody>
          <a:bodyPr lIns="0" rIns="0" tIns="0" bIns="0"/>
          <a:p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677160" y="2700720"/>
            <a:ext cx="8596440" cy="18262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191" name="PlaceHolder 2"/>
          <p:cNvSpPr>
            <a:spLocks noGrp="1"/>
          </p:cNvSpPr>
          <p:nvPr>
            <p:ph type="body"/>
          </p:nvPr>
        </p:nvSpPr>
        <p:spPr>
          <a:xfrm>
            <a:off x="677160" y="4527360"/>
            <a:ext cx="4194720" cy="410040"/>
          </a:xfrm>
          <a:prstGeom prst="rect">
            <a:avLst/>
          </a:prstGeom>
        </p:spPr>
        <p:txBody>
          <a:bodyPr lIns="0" rIns="0" tIns="0" bIns="0"/>
          <a:p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192" name="PlaceHolder 3"/>
          <p:cNvSpPr>
            <a:spLocks noGrp="1"/>
          </p:cNvSpPr>
          <p:nvPr>
            <p:ph type="body"/>
          </p:nvPr>
        </p:nvSpPr>
        <p:spPr>
          <a:xfrm>
            <a:off x="5082120" y="4527360"/>
            <a:ext cx="4194720" cy="410040"/>
          </a:xfrm>
          <a:prstGeom prst="rect">
            <a:avLst/>
          </a:prstGeom>
        </p:spPr>
        <p:txBody>
          <a:bodyPr lIns="0" rIns="0" tIns="0" bIns="0"/>
          <a:p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193" name="PlaceHolder 4"/>
          <p:cNvSpPr>
            <a:spLocks noGrp="1"/>
          </p:cNvSpPr>
          <p:nvPr>
            <p:ph type="body"/>
          </p:nvPr>
        </p:nvSpPr>
        <p:spPr>
          <a:xfrm>
            <a:off x="677160" y="4976640"/>
            <a:ext cx="8596440" cy="410040"/>
          </a:xfrm>
          <a:prstGeom prst="rect">
            <a:avLst/>
          </a:prstGeom>
        </p:spPr>
        <p:txBody>
          <a:bodyPr lIns="0" rIns="0" tIns="0" bIns="0"/>
          <a:p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laceHolder 1"/>
          <p:cNvSpPr>
            <a:spLocks noGrp="1"/>
          </p:cNvSpPr>
          <p:nvPr>
            <p:ph type="title"/>
          </p:nvPr>
        </p:nvSpPr>
        <p:spPr>
          <a:xfrm>
            <a:off x="677160" y="2700720"/>
            <a:ext cx="8596440" cy="18262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195" name="PlaceHolder 2"/>
          <p:cNvSpPr>
            <a:spLocks noGrp="1"/>
          </p:cNvSpPr>
          <p:nvPr>
            <p:ph type="body"/>
          </p:nvPr>
        </p:nvSpPr>
        <p:spPr>
          <a:xfrm>
            <a:off x="677160" y="4527360"/>
            <a:ext cx="8596440" cy="410040"/>
          </a:xfrm>
          <a:prstGeom prst="rect">
            <a:avLst/>
          </a:prstGeom>
        </p:spPr>
        <p:txBody>
          <a:bodyPr lIns="0" rIns="0" tIns="0" bIns="0"/>
          <a:p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196" name="PlaceHolder 3"/>
          <p:cNvSpPr>
            <a:spLocks noGrp="1"/>
          </p:cNvSpPr>
          <p:nvPr>
            <p:ph type="body"/>
          </p:nvPr>
        </p:nvSpPr>
        <p:spPr>
          <a:xfrm>
            <a:off x="677160" y="4976640"/>
            <a:ext cx="8596440" cy="410040"/>
          </a:xfrm>
          <a:prstGeom prst="rect">
            <a:avLst/>
          </a:prstGeom>
        </p:spPr>
        <p:txBody>
          <a:bodyPr lIns="0" rIns="0" tIns="0" bIns="0"/>
          <a:p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677160" y="2700720"/>
            <a:ext cx="8596440" cy="18262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198" name="PlaceHolder 2"/>
          <p:cNvSpPr>
            <a:spLocks noGrp="1"/>
          </p:cNvSpPr>
          <p:nvPr>
            <p:ph type="body"/>
          </p:nvPr>
        </p:nvSpPr>
        <p:spPr>
          <a:xfrm>
            <a:off x="677160" y="4527360"/>
            <a:ext cx="4194720" cy="410040"/>
          </a:xfrm>
          <a:prstGeom prst="rect">
            <a:avLst/>
          </a:prstGeom>
        </p:spPr>
        <p:txBody>
          <a:bodyPr lIns="0" rIns="0" tIns="0" bIns="0"/>
          <a:p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199" name="PlaceHolder 3"/>
          <p:cNvSpPr>
            <a:spLocks noGrp="1"/>
          </p:cNvSpPr>
          <p:nvPr>
            <p:ph type="body"/>
          </p:nvPr>
        </p:nvSpPr>
        <p:spPr>
          <a:xfrm>
            <a:off x="5082120" y="4527360"/>
            <a:ext cx="4194720" cy="410040"/>
          </a:xfrm>
          <a:prstGeom prst="rect">
            <a:avLst/>
          </a:prstGeom>
        </p:spPr>
        <p:txBody>
          <a:bodyPr lIns="0" rIns="0" tIns="0" bIns="0"/>
          <a:p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200" name="PlaceHolder 4"/>
          <p:cNvSpPr>
            <a:spLocks noGrp="1"/>
          </p:cNvSpPr>
          <p:nvPr>
            <p:ph type="body"/>
          </p:nvPr>
        </p:nvSpPr>
        <p:spPr>
          <a:xfrm>
            <a:off x="5082120" y="4976640"/>
            <a:ext cx="4194720" cy="410040"/>
          </a:xfrm>
          <a:prstGeom prst="rect">
            <a:avLst/>
          </a:prstGeom>
        </p:spPr>
        <p:txBody>
          <a:bodyPr lIns="0" rIns="0" tIns="0" bIns="0"/>
          <a:p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201" name="PlaceHolder 5"/>
          <p:cNvSpPr>
            <a:spLocks noGrp="1"/>
          </p:cNvSpPr>
          <p:nvPr>
            <p:ph type="body"/>
          </p:nvPr>
        </p:nvSpPr>
        <p:spPr>
          <a:xfrm>
            <a:off x="677160" y="4976640"/>
            <a:ext cx="4194720" cy="410040"/>
          </a:xfrm>
          <a:prstGeom prst="rect">
            <a:avLst/>
          </a:prstGeom>
        </p:spPr>
        <p:txBody>
          <a:bodyPr lIns="0" rIns="0" tIns="0" bIns="0"/>
          <a:p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PlaceHolder 1"/>
          <p:cNvSpPr>
            <a:spLocks noGrp="1"/>
          </p:cNvSpPr>
          <p:nvPr>
            <p:ph type="title"/>
          </p:nvPr>
        </p:nvSpPr>
        <p:spPr>
          <a:xfrm>
            <a:off x="677160" y="2700720"/>
            <a:ext cx="8596440" cy="18262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203" name="PlaceHolder 2"/>
          <p:cNvSpPr>
            <a:spLocks noGrp="1"/>
          </p:cNvSpPr>
          <p:nvPr>
            <p:ph type="body"/>
          </p:nvPr>
        </p:nvSpPr>
        <p:spPr>
          <a:xfrm>
            <a:off x="677160" y="4527360"/>
            <a:ext cx="8596440" cy="860040"/>
          </a:xfrm>
          <a:prstGeom prst="rect">
            <a:avLst/>
          </a:prstGeom>
        </p:spPr>
        <p:txBody>
          <a:bodyPr lIns="0" rIns="0" tIns="0" bIns="0"/>
          <a:p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204" name="PlaceHolder 3"/>
          <p:cNvSpPr>
            <a:spLocks noGrp="1"/>
          </p:cNvSpPr>
          <p:nvPr>
            <p:ph type="body"/>
          </p:nvPr>
        </p:nvSpPr>
        <p:spPr>
          <a:xfrm>
            <a:off x="677160" y="4527360"/>
            <a:ext cx="8596440" cy="860040"/>
          </a:xfrm>
          <a:prstGeom prst="rect">
            <a:avLst/>
          </a:prstGeom>
        </p:spPr>
        <p:txBody>
          <a:bodyPr lIns="0" rIns="0" tIns="0" bIns="0"/>
          <a:p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pic>
        <p:nvPicPr>
          <p:cNvPr id="205" name="" descr=""/>
          <p:cNvPicPr/>
          <p:nvPr/>
        </p:nvPicPr>
        <p:blipFill>
          <a:blip r:embed="rId2"/>
          <a:stretch/>
        </p:blipFill>
        <p:spPr>
          <a:xfrm>
            <a:off x="4436280" y="4527000"/>
            <a:ext cx="1077840" cy="860040"/>
          </a:xfrm>
          <a:prstGeom prst="rect">
            <a:avLst/>
          </a:prstGeom>
          <a:ln>
            <a:noFill/>
          </a:ln>
        </p:spPr>
      </p:pic>
      <p:pic>
        <p:nvPicPr>
          <p:cNvPr id="206" name="" descr=""/>
          <p:cNvPicPr/>
          <p:nvPr/>
        </p:nvPicPr>
        <p:blipFill>
          <a:blip r:embed="rId3"/>
          <a:stretch/>
        </p:blipFill>
        <p:spPr>
          <a:xfrm>
            <a:off x="4436280" y="4527000"/>
            <a:ext cx="1077840" cy="86004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677160" y="2700720"/>
            <a:ext cx="8596440" cy="18262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subTitle"/>
          </p:nvPr>
        </p:nvSpPr>
        <p:spPr>
          <a:xfrm>
            <a:off x="677160" y="2700720"/>
            <a:ext cx="8596440" cy="8466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77160" y="2700720"/>
            <a:ext cx="8596440" cy="18262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677160" y="4527360"/>
            <a:ext cx="4194720" cy="410040"/>
          </a:xfrm>
          <a:prstGeom prst="rect">
            <a:avLst/>
          </a:prstGeom>
        </p:spPr>
        <p:txBody>
          <a:bodyPr lIns="0" rIns="0" tIns="0" bIns="0"/>
          <a:p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677160" y="4976640"/>
            <a:ext cx="4194720" cy="410040"/>
          </a:xfrm>
          <a:prstGeom prst="rect">
            <a:avLst/>
          </a:prstGeom>
        </p:spPr>
        <p:txBody>
          <a:bodyPr lIns="0" rIns="0" tIns="0" bIns="0"/>
          <a:p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5082120" y="4527360"/>
            <a:ext cx="4194720" cy="860040"/>
          </a:xfrm>
          <a:prstGeom prst="rect">
            <a:avLst/>
          </a:prstGeom>
        </p:spPr>
        <p:txBody>
          <a:bodyPr lIns="0" rIns="0" tIns="0" bIns="0"/>
          <a:p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677160" y="2700720"/>
            <a:ext cx="8596440" cy="18262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677160" y="4527360"/>
            <a:ext cx="4194720" cy="860040"/>
          </a:xfrm>
          <a:prstGeom prst="rect">
            <a:avLst/>
          </a:prstGeom>
        </p:spPr>
        <p:txBody>
          <a:bodyPr lIns="0" rIns="0" tIns="0" bIns="0"/>
          <a:p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5082120" y="4527360"/>
            <a:ext cx="4194720" cy="410040"/>
          </a:xfrm>
          <a:prstGeom prst="rect">
            <a:avLst/>
          </a:prstGeom>
        </p:spPr>
        <p:txBody>
          <a:bodyPr lIns="0" rIns="0" tIns="0" bIns="0"/>
          <a:p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 type="body"/>
          </p:nvPr>
        </p:nvSpPr>
        <p:spPr>
          <a:xfrm>
            <a:off x="5082120" y="4976640"/>
            <a:ext cx="4194720" cy="410040"/>
          </a:xfrm>
          <a:prstGeom prst="rect">
            <a:avLst/>
          </a:prstGeom>
        </p:spPr>
        <p:txBody>
          <a:bodyPr lIns="0" rIns="0" tIns="0" bIns="0"/>
          <a:p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77160" y="2700720"/>
            <a:ext cx="8596440" cy="18262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677160" y="4527360"/>
            <a:ext cx="4194720" cy="410040"/>
          </a:xfrm>
          <a:prstGeom prst="rect">
            <a:avLst/>
          </a:prstGeom>
        </p:spPr>
        <p:txBody>
          <a:bodyPr lIns="0" rIns="0" tIns="0" bIns="0"/>
          <a:p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5082120" y="4527360"/>
            <a:ext cx="4194720" cy="410040"/>
          </a:xfrm>
          <a:prstGeom prst="rect">
            <a:avLst/>
          </a:prstGeom>
        </p:spPr>
        <p:txBody>
          <a:bodyPr lIns="0" rIns="0" tIns="0" bIns="0"/>
          <a:p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45" name="PlaceHolder 4"/>
          <p:cNvSpPr>
            <a:spLocks noGrp="1"/>
          </p:cNvSpPr>
          <p:nvPr>
            <p:ph type="body"/>
          </p:nvPr>
        </p:nvSpPr>
        <p:spPr>
          <a:xfrm>
            <a:off x="677160" y="4976640"/>
            <a:ext cx="8596440" cy="410040"/>
          </a:xfrm>
          <a:prstGeom prst="rect">
            <a:avLst/>
          </a:prstGeom>
        </p:spPr>
        <p:txBody>
          <a:bodyPr lIns="0" rIns="0" tIns="0" bIns="0"/>
          <a:p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Line 1"/>
          <p:cNvSpPr/>
          <p:nvPr/>
        </p:nvSpPr>
        <p:spPr>
          <a:xfrm>
            <a:off x="9370800" y="0"/>
            <a:ext cx="1219320" cy="6858000"/>
          </a:xfrm>
          <a:prstGeom prst="line">
            <a:avLst/>
          </a:prstGeom>
          <a:ln w="9360">
            <a:solidFill>
              <a:schemeClr val="bg1">
                <a:lumMod val="75000"/>
              </a:schemeClr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" name="Line 2"/>
          <p:cNvSpPr/>
          <p:nvPr/>
        </p:nvSpPr>
        <p:spPr>
          <a:xfrm flipH="1">
            <a:off x="7425000" y="3681360"/>
            <a:ext cx="4763520" cy="3176640"/>
          </a:xfrm>
          <a:prstGeom prst="line">
            <a:avLst/>
          </a:prstGeom>
          <a:ln w="9360">
            <a:solidFill>
              <a:schemeClr val="bg1">
                <a:lumMod val="85000"/>
              </a:schemeClr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" name="CustomShape 3"/>
          <p:cNvSpPr/>
          <p:nvPr/>
        </p:nvSpPr>
        <p:spPr>
          <a:xfrm>
            <a:off x="9181440" y="-8640"/>
            <a:ext cx="3007080" cy="6866280"/>
          </a:xfrm>
          <a:custGeom>
            <a:avLst/>
            <a:gdLst/>
            <a:ah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" name="CustomShape 4"/>
          <p:cNvSpPr/>
          <p:nvPr/>
        </p:nvSpPr>
        <p:spPr>
          <a:xfrm>
            <a:off x="9603360" y="-8640"/>
            <a:ext cx="2588040" cy="6866280"/>
          </a:xfrm>
          <a:custGeom>
            <a:avLst/>
            <a:gdLst/>
            <a:ah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" name="CustomShape 5"/>
          <p:cNvSpPr/>
          <p:nvPr/>
        </p:nvSpPr>
        <p:spPr>
          <a:xfrm>
            <a:off x="8932320" y="3048120"/>
            <a:ext cx="3259440" cy="380952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" name="CustomShape 6"/>
          <p:cNvSpPr/>
          <p:nvPr/>
        </p:nvSpPr>
        <p:spPr>
          <a:xfrm>
            <a:off x="9334440" y="-8640"/>
            <a:ext cx="2854080" cy="6866280"/>
          </a:xfrm>
          <a:custGeom>
            <a:avLst/>
            <a:gdLst/>
            <a:ah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6" name="CustomShape 7"/>
          <p:cNvSpPr/>
          <p:nvPr/>
        </p:nvSpPr>
        <p:spPr>
          <a:xfrm>
            <a:off x="10898640" y="-8640"/>
            <a:ext cx="1289880" cy="6866280"/>
          </a:xfrm>
          <a:custGeom>
            <a:avLst/>
            <a:gdLst/>
            <a:ah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7" name="CustomShape 8"/>
          <p:cNvSpPr/>
          <p:nvPr/>
        </p:nvSpPr>
        <p:spPr>
          <a:xfrm>
            <a:off x="10938960" y="-8640"/>
            <a:ext cx="1249560" cy="6866280"/>
          </a:xfrm>
          <a:custGeom>
            <a:avLst/>
            <a:gdLst/>
            <a:ah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8" name="CustomShape 9"/>
          <p:cNvSpPr/>
          <p:nvPr/>
        </p:nvSpPr>
        <p:spPr>
          <a:xfrm>
            <a:off x="10371600" y="3589920"/>
            <a:ext cx="1816920" cy="3267720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9" name="CustomShape 10"/>
          <p:cNvSpPr/>
          <p:nvPr/>
        </p:nvSpPr>
        <p:spPr>
          <a:xfrm>
            <a:off x="0" y="4013280"/>
            <a:ext cx="448200" cy="284436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0" name="Line 11"/>
          <p:cNvSpPr/>
          <p:nvPr/>
        </p:nvSpPr>
        <p:spPr>
          <a:xfrm>
            <a:off x="9370800" y="0"/>
            <a:ext cx="1219320" cy="6858000"/>
          </a:xfrm>
          <a:prstGeom prst="line">
            <a:avLst/>
          </a:prstGeom>
          <a:ln w="9360">
            <a:solidFill>
              <a:schemeClr val="bg1">
                <a:lumMod val="75000"/>
              </a:schemeClr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1" name="Line 12"/>
          <p:cNvSpPr/>
          <p:nvPr/>
        </p:nvSpPr>
        <p:spPr>
          <a:xfrm flipH="1">
            <a:off x="7425000" y="3681360"/>
            <a:ext cx="4763520" cy="3176640"/>
          </a:xfrm>
          <a:prstGeom prst="line">
            <a:avLst/>
          </a:prstGeom>
          <a:ln w="9360">
            <a:solidFill>
              <a:schemeClr val="bg1">
                <a:lumMod val="85000"/>
              </a:schemeClr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2" name="CustomShape 13"/>
          <p:cNvSpPr/>
          <p:nvPr/>
        </p:nvSpPr>
        <p:spPr>
          <a:xfrm>
            <a:off x="9181440" y="-8640"/>
            <a:ext cx="3007080" cy="6866280"/>
          </a:xfrm>
          <a:custGeom>
            <a:avLst/>
            <a:gdLst/>
            <a:ah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3" name="CustomShape 14"/>
          <p:cNvSpPr/>
          <p:nvPr/>
        </p:nvSpPr>
        <p:spPr>
          <a:xfrm>
            <a:off x="9603360" y="-8640"/>
            <a:ext cx="2588040" cy="6866280"/>
          </a:xfrm>
          <a:custGeom>
            <a:avLst/>
            <a:gdLst/>
            <a:ah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4" name="CustomShape 15"/>
          <p:cNvSpPr/>
          <p:nvPr/>
        </p:nvSpPr>
        <p:spPr>
          <a:xfrm>
            <a:off x="8932320" y="3048120"/>
            <a:ext cx="3259440" cy="380952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5" name="CustomShape 16"/>
          <p:cNvSpPr/>
          <p:nvPr/>
        </p:nvSpPr>
        <p:spPr>
          <a:xfrm>
            <a:off x="9334440" y="-8640"/>
            <a:ext cx="2854080" cy="6866280"/>
          </a:xfrm>
          <a:custGeom>
            <a:avLst/>
            <a:gdLst/>
            <a:ah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6" name="CustomShape 17"/>
          <p:cNvSpPr/>
          <p:nvPr/>
        </p:nvSpPr>
        <p:spPr>
          <a:xfrm>
            <a:off x="10898640" y="-8640"/>
            <a:ext cx="1289880" cy="6866280"/>
          </a:xfrm>
          <a:custGeom>
            <a:avLst/>
            <a:gdLst/>
            <a:ah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7" name="CustomShape 18"/>
          <p:cNvSpPr/>
          <p:nvPr/>
        </p:nvSpPr>
        <p:spPr>
          <a:xfrm>
            <a:off x="10938960" y="-8640"/>
            <a:ext cx="1249560" cy="6866280"/>
          </a:xfrm>
          <a:custGeom>
            <a:avLst/>
            <a:gdLst/>
            <a:ah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8" name="CustomShape 19"/>
          <p:cNvSpPr/>
          <p:nvPr/>
        </p:nvSpPr>
        <p:spPr>
          <a:xfrm>
            <a:off x="10371600" y="3589920"/>
            <a:ext cx="1816920" cy="3267720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9" name="CustomShape 20"/>
          <p:cNvSpPr/>
          <p:nvPr/>
        </p:nvSpPr>
        <p:spPr>
          <a:xfrm rot="10800000">
            <a:off x="842760" y="5666040"/>
            <a:ext cx="842400" cy="5665680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0" name="PlaceHolder 21"/>
          <p:cNvSpPr>
            <a:spLocks noGrp="1"/>
          </p:cNvSpPr>
          <p:nvPr>
            <p:ph type="title"/>
          </p:nvPr>
        </p:nvSpPr>
        <p:spPr>
          <a:xfrm>
            <a:off x="1506960" y="2404440"/>
            <a:ext cx="7766640" cy="1645920"/>
          </a:xfrm>
          <a:prstGeom prst="rect">
            <a:avLst/>
          </a:prstGeom>
        </p:spPr>
        <p:txBody>
          <a:bodyPr anchor="b"/>
          <a:p>
            <a:pPr algn="r">
              <a:lnSpc>
                <a:spcPct val="100000"/>
              </a:lnSpc>
            </a:pPr>
            <a:r>
              <a:rPr b="0" lang="en-US" sz="5400" spc="-1" strike="noStrike">
                <a:solidFill>
                  <a:srgbClr val="90c226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Click to edit Master title style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21" name="PlaceHolder 22"/>
          <p:cNvSpPr>
            <a:spLocks noGrp="1"/>
          </p:cNvSpPr>
          <p:nvPr>
            <p:ph type="dt"/>
          </p:nvPr>
        </p:nvSpPr>
        <p:spPr>
          <a:xfrm>
            <a:off x="7205040" y="6041520"/>
            <a:ext cx="91152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r>
              <a:rPr b="0" lang="en-US" sz="9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6/8/18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2" name="PlaceHolder 23"/>
          <p:cNvSpPr>
            <a:spLocks noGrp="1"/>
          </p:cNvSpPr>
          <p:nvPr>
            <p:ph type="ftr"/>
          </p:nvPr>
        </p:nvSpPr>
        <p:spPr>
          <a:xfrm>
            <a:off x="677160" y="6041520"/>
            <a:ext cx="6297120" cy="364680"/>
          </a:xfrm>
          <a:prstGeom prst="rect">
            <a:avLst/>
          </a:prstGeom>
        </p:spPr>
        <p:txBody>
          <a:bodyPr anchor="ctr"/>
          <a:p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3" name="PlaceHolder 24"/>
          <p:cNvSpPr>
            <a:spLocks noGrp="1"/>
          </p:cNvSpPr>
          <p:nvPr>
            <p:ph type="sldNum"/>
          </p:nvPr>
        </p:nvSpPr>
        <p:spPr>
          <a:xfrm>
            <a:off x="8590680" y="6041520"/>
            <a:ext cx="68292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6E6D4F6D-F7F6-4DF9-AB0F-C8E3369D6125}" type="slidenum">
              <a:rPr b="0" lang="en-US" sz="900" spc="-1" strike="noStrike">
                <a:solidFill>
                  <a:srgbClr val="90c226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1</a:t>
            </a:fld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4" name="PlaceHolder 2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Click to edit the outline text format</a:t>
            </a:r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Second Outline Level</a:t>
            </a:r>
            <a:endParaRPr b="0" lang="en-US" sz="14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2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Third Outline Level</a:t>
            </a:r>
            <a:endParaRPr b="0" lang="en-US" sz="12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2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Fourth Outline Level</a:t>
            </a:r>
            <a:endParaRPr b="0" lang="en-US" sz="12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Fifth Outline Level</a:t>
            </a: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Sixth Outline Level</a:t>
            </a: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Seventh Outline Level</a:t>
            </a: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Line 1"/>
          <p:cNvSpPr/>
          <p:nvPr/>
        </p:nvSpPr>
        <p:spPr>
          <a:xfrm>
            <a:off x="9370800" y="0"/>
            <a:ext cx="1219320" cy="6858000"/>
          </a:xfrm>
          <a:prstGeom prst="line">
            <a:avLst/>
          </a:prstGeom>
          <a:ln w="9360">
            <a:solidFill>
              <a:schemeClr val="bg1">
                <a:lumMod val="75000"/>
              </a:schemeClr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60" name="Line 2"/>
          <p:cNvSpPr/>
          <p:nvPr/>
        </p:nvSpPr>
        <p:spPr>
          <a:xfrm flipH="1">
            <a:off x="7425000" y="3681360"/>
            <a:ext cx="4763520" cy="3176640"/>
          </a:xfrm>
          <a:prstGeom prst="line">
            <a:avLst/>
          </a:prstGeom>
          <a:ln w="9360">
            <a:solidFill>
              <a:schemeClr val="bg1">
                <a:lumMod val="85000"/>
              </a:schemeClr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61" name="CustomShape 3"/>
          <p:cNvSpPr/>
          <p:nvPr/>
        </p:nvSpPr>
        <p:spPr>
          <a:xfrm>
            <a:off x="9181440" y="-8640"/>
            <a:ext cx="3007080" cy="6866280"/>
          </a:xfrm>
          <a:custGeom>
            <a:avLst/>
            <a:gdLst/>
            <a:ah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62" name="CustomShape 4"/>
          <p:cNvSpPr/>
          <p:nvPr/>
        </p:nvSpPr>
        <p:spPr>
          <a:xfrm>
            <a:off x="9603360" y="-8640"/>
            <a:ext cx="2588040" cy="6866280"/>
          </a:xfrm>
          <a:custGeom>
            <a:avLst/>
            <a:gdLst/>
            <a:ah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63" name="CustomShape 5"/>
          <p:cNvSpPr/>
          <p:nvPr/>
        </p:nvSpPr>
        <p:spPr>
          <a:xfrm>
            <a:off x="8932320" y="3048120"/>
            <a:ext cx="3259440" cy="380952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64" name="CustomShape 6"/>
          <p:cNvSpPr/>
          <p:nvPr/>
        </p:nvSpPr>
        <p:spPr>
          <a:xfrm>
            <a:off x="9334440" y="-8640"/>
            <a:ext cx="2854080" cy="6866280"/>
          </a:xfrm>
          <a:custGeom>
            <a:avLst/>
            <a:gdLst/>
            <a:ah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65" name="CustomShape 7"/>
          <p:cNvSpPr/>
          <p:nvPr/>
        </p:nvSpPr>
        <p:spPr>
          <a:xfrm>
            <a:off x="10898640" y="-8640"/>
            <a:ext cx="1289880" cy="6866280"/>
          </a:xfrm>
          <a:custGeom>
            <a:avLst/>
            <a:gdLst/>
            <a:ah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66" name="CustomShape 8"/>
          <p:cNvSpPr/>
          <p:nvPr/>
        </p:nvSpPr>
        <p:spPr>
          <a:xfrm>
            <a:off x="10938960" y="-8640"/>
            <a:ext cx="1249560" cy="6866280"/>
          </a:xfrm>
          <a:custGeom>
            <a:avLst/>
            <a:gdLst/>
            <a:ah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67" name="CustomShape 9"/>
          <p:cNvSpPr/>
          <p:nvPr/>
        </p:nvSpPr>
        <p:spPr>
          <a:xfrm>
            <a:off x="10371600" y="3589920"/>
            <a:ext cx="1816920" cy="3267720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68" name="CustomShape 10"/>
          <p:cNvSpPr/>
          <p:nvPr/>
        </p:nvSpPr>
        <p:spPr>
          <a:xfrm>
            <a:off x="0" y="4013280"/>
            <a:ext cx="448200" cy="284436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69" name="PlaceHolder 1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90c226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Click to edit Master title style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70" name="PlaceHolder 12"/>
          <p:cNvSpPr>
            <a:spLocks noGrp="1"/>
          </p:cNvSpPr>
          <p:nvPr>
            <p:ph type="body"/>
          </p:nvPr>
        </p:nvSpPr>
        <p:spPr>
          <a:xfrm>
            <a:off x="677160" y="2160720"/>
            <a:ext cx="8596440" cy="3880440"/>
          </a:xfrm>
          <a:prstGeom prst="rect">
            <a:avLst/>
          </a:prstGeom>
        </p:spPr>
        <p:txBody>
          <a:bodyPr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Click to edit the outline text format</a:t>
            </a:r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Second Outline Level</a:t>
            </a:r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Third Outline Level</a:t>
            </a:r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Fourth Outline Level</a:t>
            </a:r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Fifth Outline Level</a:t>
            </a:r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Sixth Outline Level</a:t>
            </a:r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marL="343080" indent="-342720">
              <a:lnSpc>
                <a:spcPct val="100000"/>
              </a:lnSpc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Seventh Outline LevelEdit Master text styles</a:t>
            </a:r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lvl="1" marL="743040" indent="-285480">
              <a:lnSpc>
                <a:spcPct val="100000"/>
              </a:lnSpc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6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Second level</a:t>
            </a:r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lvl="2" marL="1143000" indent="-228240">
              <a:lnSpc>
                <a:spcPct val="100000"/>
              </a:lnSpc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4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Third level</a:t>
            </a:r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lvl="3" marL="1600200" indent="-228240">
              <a:lnSpc>
                <a:spcPct val="100000"/>
              </a:lnSpc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2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Fourth level</a:t>
            </a:r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lvl="4" marL="2057400" indent="-228240">
              <a:lnSpc>
                <a:spcPct val="100000"/>
              </a:lnSpc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2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Fifth level</a:t>
            </a:r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71" name="PlaceHolder 13"/>
          <p:cNvSpPr>
            <a:spLocks noGrp="1"/>
          </p:cNvSpPr>
          <p:nvPr>
            <p:ph type="dt"/>
          </p:nvPr>
        </p:nvSpPr>
        <p:spPr>
          <a:xfrm>
            <a:off x="7205040" y="6041520"/>
            <a:ext cx="91152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r>
              <a:rPr b="0" lang="en-US" sz="9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6/8/18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2" name="PlaceHolder 14"/>
          <p:cNvSpPr>
            <a:spLocks noGrp="1"/>
          </p:cNvSpPr>
          <p:nvPr>
            <p:ph type="ftr"/>
          </p:nvPr>
        </p:nvSpPr>
        <p:spPr>
          <a:xfrm>
            <a:off x="677160" y="6041520"/>
            <a:ext cx="6297120" cy="364680"/>
          </a:xfrm>
          <a:prstGeom prst="rect">
            <a:avLst/>
          </a:prstGeom>
        </p:spPr>
        <p:txBody>
          <a:bodyPr anchor="ctr"/>
          <a:p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3" name="PlaceHolder 15"/>
          <p:cNvSpPr>
            <a:spLocks noGrp="1"/>
          </p:cNvSpPr>
          <p:nvPr>
            <p:ph type="sldNum"/>
          </p:nvPr>
        </p:nvSpPr>
        <p:spPr>
          <a:xfrm>
            <a:off x="8590680" y="6041520"/>
            <a:ext cx="68292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DCADDF34-CEF7-4926-8D4F-57FEC7A93564}" type="slidenum">
              <a:rPr b="0" lang="en-US" sz="900" spc="-1" strike="noStrike">
                <a:solidFill>
                  <a:srgbClr val="90c226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1</a:t>
            </a:fld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Line 1"/>
          <p:cNvSpPr/>
          <p:nvPr/>
        </p:nvSpPr>
        <p:spPr>
          <a:xfrm>
            <a:off x="9370800" y="0"/>
            <a:ext cx="1219320" cy="6858000"/>
          </a:xfrm>
          <a:prstGeom prst="line">
            <a:avLst/>
          </a:prstGeom>
          <a:ln w="9360">
            <a:solidFill>
              <a:schemeClr val="bg1">
                <a:lumMod val="75000"/>
              </a:schemeClr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09" name="Line 2"/>
          <p:cNvSpPr/>
          <p:nvPr/>
        </p:nvSpPr>
        <p:spPr>
          <a:xfrm flipH="1">
            <a:off x="7425000" y="3681360"/>
            <a:ext cx="4763520" cy="3176640"/>
          </a:xfrm>
          <a:prstGeom prst="line">
            <a:avLst/>
          </a:prstGeom>
          <a:ln w="9360">
            <a:solidFill>
              <a:schemeClr val="bg1">
                <a:lumMod val="85000"/>
              </a:schemeClr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10" name="CustomShape 3"/>
          <p:cNvSpPr/>
          <p:nvPr/>
        </p:nvSpPr>
        <p:spPr>
          <a:xfrm>
            <a:off x="9181440" y="-8640"/>
            <a:ext cx="3007080" cy="6866280"/>
          </a:xfrm>
          <a:custGeom>
            <a:avLst/>
            <a:gdLst/>
            <a:ah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11" name="CustomShape 4"/>
          <p:cNvSpPr/>
          <p:nvPr/>
        </p:nvSpPr>
        <p:spPr>
          <a:xfrm>
            <a:off x="9603360" y="-8640"/>
            <a:ext cx="2588040" cy="6866280"/>
          </a:xfrm>
          <a:custGeom>
            <a:avLst/>
            <a:gdLst/>
            <a:ah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12" name="CustomShape 5"/>
          <p:cNvSpPr/>
          <p:nvPr/>
        </p:nvSpPr>
        <p:spPr>
          <a:xfrm>
            <a:off x="8932320" y="3048120"/>
            <a:ext cx="3259440" cy="380952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13" name="CustomShape 6"/>
          <p:cNvSpPr/>
          <p:nvPr/>
        </p:nvSpPr>
        <p:spPr>
          <a:xfrm>
            <a:off x="9334440" y="-8640"/>
            <a:ext cx="2854080" cy="6866280"/>
          </a:xfrm>
          <a:custGeom>
            <a:avLst/>
            <a:gdLst/>
            <a:ah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14" name="CustomShape 7"/>
          <p:cNvSpPr/>
          <p:nvPr/>
        </p:nvSpPr>
        <p:spPr>
          <a:xfrm>
            <a:off x="10898640" y="-8640"/>
            <a:ext cx="1289880" cy="6866280"/>
          </a:xfrm>
          <a:custGeom>
            <a:avLst/>
            <a:gdLst/>
            <a:ah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15" name="CustomShape 8"/>
          <p:cNvSpPr/>
          <p:nvPr/>
        </p:nvSpPr>
        <p:spPr>
          <a:xfrm>
            <a:off x="10938960" y="-8640"/>
            <a:ext cx="1249560" cy="6866280"/>
          </a:xfrm>
          <a:custGeom>
            <a:avLst/>
            <a:gdLst/>
            <a:ah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16" name="CustomShape 9"/>
          <p:cNvSpPr/>
          <p:nvPr/>
        </p:nvSpPr>
        <p:spPr>
          <a:xfrm>
            <a:off x="10371600" y="3589920"/>
            <a:ext cx="1816920" cy="3267720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17" name="CustomShape 10"/>
          <p:cNvSpPr/>
          <p:nvPr/>
        </p:nvSpPr>
        <p:spPr>
          <a:xfrm>
            <a:off x="0" y="4013280"/>
            <a:ext cx="448200" cy="284436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18" name="PlaceHolder 1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90c226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Click to edit Master title style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119" name="PlaceHolder 12"/>
          <p:cNvSpPr>
            <a:spLocks noGrp="1"/>
          </p:cNvSpPr>
          <p:nvPr>
            <p:ph type="body"/>
          </p:nvPr>
        </p:nvSpPr>
        <p:spPr>
          <a:xfrm>
            <a:off x="677160" y="2160720"/>
            <a:ext cx="4183560" cy="3880440"/>
          </a:xfrm>
          <a:prstGeom prst="rect">
            <a:avLst/>
          </a:prstGeom>
        </p:spPr>
        <p:txBody>
          <a:bodyPr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Click to edit the outline text format</a:t>
            </a:r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Second Outline Level</a:t>
            </a:r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Third Outline Level</a:t>
            </a:r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Fourth Outline Level</a:t>
            </a:r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Fifth Outline Level</a:t>
            </a:r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Sixth Outline Level</a:t>
            </a:r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marL="343080" indent="-342720">
              <a:lnSpc>
                <a:spcPct val="100000"/>
              </a:lnSpc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Seventh Outline LevelEdit Master text styles</a:t>
            </a:r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lvl="1" marL="743040" indent="-285480">
              <a:lnSpc>
                <a:spcPct val="100000"/>
              </a:lnSpc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6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Second level</a:t>
            </a:r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lvl="2" marL="1143000" indent="-228240">
              <a:lnSpc>
                <a:spcPct val="100000"/>
              </a:lnSpc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4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Third level</a:t>
            </a:r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lvl="3" marL="1600200" indent="-228240">
              <a:lnSpc>
                <a:spcPct val="100000"/>
              </a:lnSpc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2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Fourth level</a:t>
            </a:r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lvl="4" marL="2057400" indent="-228240">
              <a:lnSpc>
                <a:spcPct val="100000"/>
              </a:lnSpc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2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Fifth level</a:t>
            </a:r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120" name="PlaceHolder 13"/>
          <p:cNvSpPr>
            <a:spLocks noGrp="1"/>
          </p:cNvSpPr>
          <p:nvPr>
            <p:ph type="body"/>
          </p:nvPr>
        </p:nvSpPr>
        <p:spPr>
          <a:xfrm>
            <a:off x="5090040" y="2160720"/>
            <a:ext cx="4183560" cy="3880440"/>
          </a:xfrm>
          <a:prstGeom prst="rect">
            <a:avLst/>
          </a:prstGeom>
        </p:spPr>
        <p:txBody>
          <a:bodyPr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Click to edit the outline text format</a:t>
            </a:r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Second Outline Level</a:t>
            </a:r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Third Outline Level</a:t>
            </a:r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Fourth Outline Level</a:t>
            </a:r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Fifth Outline Level</a:t>
            </a:r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Sixth Outline Level</a:t>
            </a:r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marL="343080" indent="-342720">
              <a:lnSpc>
                <a:spcPct val="100000"/>
              </a:lnSpc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Seventh Outline LevelEdit Master text styles</a:t>
            </a:r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lvl="1" marL="743040" indent="-285480">
              <a:lnSpc>
                <a:spcPct val="100000"/>
              </a:lnSpc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6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Second level</a:t>
            </a:r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lvl="2" marL="1143000" indent="-228240">
              <a:lnSpc>
                <a:spcPct val="100000"/>
              </a:lnSpc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4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Third level</a:t>
            </a:r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lvl="3" marL="1600200" indent="-228240">
              <a:lnSpc>
                <a:spcPct val="100000"/>
              </a:lnSpc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2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Fourth level</a:t>
            </a:r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lvl="4" marL="2057400" indent="-228240">
              <a:lnSpc>
                <a:spcPct val="100000"/>
              </a:lnSpc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2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Fifth level</a:t>
            </a:r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121" name="PlaceHolder 14"/>
          <p:cNvSpPr>
            <a:spLocks noGrp="1"/>
          </p:cNvSpPr>
          <p:nvPr>
            <p:ph type="dt"/>
          </p:nvPr>
        </p:nvSpPr>
        <p:spPr>
          <a:xfrm>
            <a:off x="7205040" y="6041520"/>
            <a:ext cx="91152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r>
              <a:rPr b="0" lang="en-US" sz="9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6/8/18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22" name="PlaceHolder 15"/>
          <p:cNvSpPr>
            <a:spLocks noGrp="1"/>
          </p:cNvSpPr>
          <p:nvPr>
            <p:ph type="ftr"/>
          </p:nvPr>
        </p:nvSpPr>
        <p:spPr>
          <a:xfrm>
            <a:off x="677160" y="6041520"/>
            <a:ext cx="6297120" cy="364680"/>
          </a:xfrm>
          <a:prstGeom prst="rect">
            <a:avLst/>
          </a:prstGeom>
        </p:spPr>
        <p:txBody>
          <a:bodyPr anchor="ctr"/>
          <a:p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23" name="PlaceHolder 16"/>
          <p:cNvSpPr>
            <a:spLocks noGrp="1"/>
          </p:cNvSpPr>
          <p:nvPr>
            <p:ph type="sldNum"/>
          </p:nvPr>
        </p:nvSpPr>
        <p:spPr>
          <a:xfrm>
            <a:off x="8590680" y="6041520"/>
            <a:ext cx="68292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398BAC3E-062D-4BC8-AD71-9E5BBFA27210}" type="slidenum">
              <a:rPr b="0" lang="en-US" sz="900" spc="-1" strike="noStrike">
                <a:solidFill>
                  <a:srgbClr val="90c226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1</a:t>
            </a:fld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Line 1"/>
          <p:cNvSpPr/>
          <p:nvPr/>
        </p:nvSpPr>
        <p:spPr>
          <a:xfrm>
            <a:off x="9370800" y="0"/>
            <a:ext cx="1219320" cy="6858000"/>
          </a:xfrm>
          <a:prstGeom prst="line">
            <a:avLst/>
          </a:prstGeom>
          <a:ln w="9360">
            <a:solidFill>
              <a:schemeClr val="bg1">
                <a:lumMod val="75000"/>
              </a:schemeClr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59" name="Line 2"/>
          <p:cNvSpPr/>
          <p:nvPr/>
        </p:nvSpPr>
        <p:spPr>
          <a:xfrm flipH="1">
            <a:off x="7425000" y="3681360"/>
            <a:ext cx="4763520" cy="3176640"/>
          </a:xfrm>
          <a:prstGeom prst="line">
            <a:avLst/>
          </a:prstGeom>
          <a:ln w="9360">
            <a:solidFill>
              <a:schemeClr val="bg1">
                <a:lumMod val="85000"/>
              </a:schemeClr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60" name="CustomShape 3"/>
          <p:cNvSpPr/>
          <p:nvPr/>
        </p:nvSpPr>
        <p:spPr>
          <a:xfrm>
            <a:off x="9181440" y="-8640"/>
            <a:ext cx="3007080" cy="6866280"/>
          </a:xfrm>
          <a:custGeom>
            <a:avLst/>
            <a:gdLst/>
            <a:ah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61" name="CustomShape 4"/>
          <p:cNvSpPr/>
          <p:nvPr/>
        </p:nvSpPr>
        <p:spPr>
          <a:xfrm>
            <a:off x="9603360" y="-8640"/>
            <a:ext cx="2588040" cy="6866280"/>
          </a:xfrm>
          <a:custGeom>
            <a:avLst/>
            <a:gdLst/>
            <a:ah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62" name="CustomShape 5"/>
          <p:cNvSpPr/>
          <p:nvPr/>
        </p:nvSpPr>
        <p:spPr>
          <a:xfrm>
            <a:off x="8932320" y="3048120"/>
            <a:ext cx="3259440" cy="380952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63" name="CustomShape 6"/>
          <p:cNvSpPr/>
          <p:nvPr/>
        </p:nvSpPr>
        <p:spPr>
          <a:xfrm>
            <a:off x="9334440" y="-8640"/>
            <a:ext cx="2854080" cy="6866280"/>
          </a:xfrm>
          <a:custGeom>
            <a:avLst/>
            <a:gdLst/>
            <a:ah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64" name="CustomShape 7"/>
          <p:cNvSpPr/>
          <p:nvPr/>
        </p:nvSpPr>
        <p:spPr>
          <a:xfrm>
            <a:off x="10898640" y="-8640"/>
            <a:ext cx="1289880" cy="6866280"/>
          </a:xfrm>
          <a:custGeom>
            <a:avLst/>
            <a:gdLst/>
            <a:ah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65" name="CustomShape 8"/>
          <p:cNvSpPr/>
          <p:nvPr/>
        </p:nvSpPr>
        <p:spPr>
          <a:xfrm>
            <a:off x="10938960" y="-8640"/>
            <a:ext cx="1249560" cy="6866280"/>
          </a:xfrm>
          <a:custGeom>
            <a:avLst/>
            <a:gdLst/>
            <a:ah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66" name="CustomShape 9"/>
          <p:cNvSpPr/>
          <p:nvPr/>
        </p:nvSpPr>
        <p:spPr>
          <a:xfrm>
            <a:off x="10371600" y="3589920"/>
            <a:ext cx="1816920" cy="3267720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67" name="CustomShape 10"/>
          <p:cNvSpPr/>
          <p:nvPr/>
        </p:nvSpPr>
        <p:spPr>
          <a:xfrm>
            <a:off x="0" y="4013280"/>
            <a:ext cx="448200" cy="284436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68" name="PlaceHolder 11"/>
          <p:cNvSpPr>
            <a:spLocks noGrp="1"/>
          </p:cNvSpPr>
          <p:nvPr>
            <p:ph type="title"/>
          </p:nvPr>
        </p:nvSpPr>
        <p:spPr>
          <a:xfrm>
            <a:off x="677160" y="2700720"/>
            <a:ext cx="8596440" cy="1826280"/>
          </a:xfrm>
          <a:prstGeom prst="rect">
            <a:avLst/>
          </a:prstGeom>
        </p:spPr>
        <p:txBody>
          <a:bodyPr anchor="b"/>
          <a:p>
            <a:pPr>
              <a:lnSpc>
                <a:spcPct val="100000"/>
              </a:lnSpc>
            </a:pPr>
            <a:r>
              <a:rPr b="0" lang="en-US" sz="4000" spc="-1" strike="noStrike">
                <a:solidFill>
                  <a:srgbClr val="90c226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Click to edit Master title style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169" name="PlaceHolder 12"/>
          <p:cNvSpPr>
            <a:spLocks noGrp="1"/>
          </p:cNvSpPr>
          <p:nvPr>
            <p:ph type="body"/>
          </p:nvPr>
        </p:nvSpPr>
        <p:spPr>
          <a:xfrm>
            <a:off x="677160" y="4527360"/>
            <a:ext cx="8596440" cy="860040"/>
          </a:xfrm>
          <a:prstGeom prst="rect">
            <a:avLst/>
          </a:prstGeom>
        </p:spPr>
        <p:txBody>
          <a:bodyPr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Click to edit the outline text format</a:t>
            </a: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Second Outline Level</a:t>
            </a: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Third Outline Level</a:t>
            </a: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Fourth Outline Level</a:t>
            </a: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Fifth Outline Level</a:t>
            </a: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Sixth Outline Level</a:t>
            </a: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Seventh Outline LevelEdit Master text styles</a:t>
            </a:r>
            <a:endParaRPr b="0" lang="en-US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170" name="PlaceHolder 13"/>
          <p:cNvSpPr>
            <a:spLocks noGrp="1"/>
          </p:cNvSpPr>
          <p:nvPr>
            <p:ph type="dt"/>
          </p:nvPr>
        </p:nvSpPr>
        <p:spPr>
          <a:xfrm>
            <a:off x="7205040" y="6041520"/>
            <a:ext cx="91152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r>
              <a:rPr b="0" lang="en-US" sz="9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6/8/18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71" name="PlaceHolder 14"/>
          <p:cNvSpPr>
            <a:spLocks noGrp="1"/>
          </p:cNvSpPr>
          <p:nvPr>
            <p:ph type="ftr"/>
          </p:nvPr>
        </p:nvSpPr>
        <p:spPr>
          <a:xfrm>
            <a:off x="677160" y="6041520"/>
            <a:ext cx="6297120" cy="364680"/>
          </a:xfrm>
          <a:prstGeom prst="rect">
            <a:avLst/>
          </a:prstGeom>
        </p:spPr>
        <p:txBody>
          <a:bodyPr anchor="ctr"/>
          <a:p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72" name="PlaceHolder 15"/>
          <p:cNvSpPr>
            <a:spLocks noGrp="1"/>
          </p:cNvSpPr>
          <p:nvPr>
            <p:ph type="sldNum"/>
          </p:nvPr>
        </p:nvSpPr>
        <p:spPr>
          <a:xfrm>
            <a:off x="8590680" y="6041520"/>
            <a:ext cx="68292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87E6C651-4C74-4871-9C0A-1F5BD6C8D426}" type="slidenum">
              <a:rPr b="0" lang="en-US" sz="900" spc="-1" strike="noStrike">
                <a:solidFill>
                  <a:srgbClr val="90c226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1</a:t>
            </a:fld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28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28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1.gif"/><Relationship Id="rId2" Type="http://schemas.openxmlformats.org/officeDocument/2006/relationships/slideLayout" Target="../slideLayouts/slideLayout28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TextShape 1"/>
          <p:cNvSpPr txBox="1"/>
          <p:nvPr/>
        </p:nvSpPr>
        <p:spPr>
          <a:xfrm>
            <a:off x="1506960" y="2404440"/>
            <a:ext cx="7766640" cy="164592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r>
              <a:rPr b="0" lang="en-US" sz="5400" spc="-1" strike="noStrike">
                <a:solidFill>
                  <a:srgbClr val="6c911c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Vleesconsumptie en klimaatverandering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208" name="TextShape 2"/>
          <p:cNvSpPr txBox="1"/>
          <p:nvPr/>
        </p:nvSpPr>
        <p:spPr>
          <a:xfrm>
            <a:off x="1506960" y="4050720"/>
            <a:ext cx="7766640" cy="10965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r">
              <a:lnSpc>
                <a:spcPct val="100000"/>
              </a:lnSpc>
            </a:pPr>
            <a:r>
              <a:rPr b="0" lang="en-US" sz="18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Matthijs de Jong, student van RHA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TextShape 1"/>
          <p:cNvSpPr txBox="1"/>
          <p:nvPr/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3f7819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Ontbossing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233" name="TextShape 2"/>
          <p:cNvSpPr txBox="1"/>
          <p:nvPr/>
        </p:nvSpPr>
        <p:spPr>
          <a:xfrm>
            <a:off x="677160" y="2160720"/>
            <a:ext cx="5410440" cy="38804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lvl="1" marL="743040" indent="-285480">
              <a:lnSpc>
                <a:spcPct val="100000"/>
              </a:lnSpc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1" lang="en-US" sz="16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~80% van de ontboste grond in het Amazonewoud wordt voor veeteelt gebruikt</a:t>
            </a:r>
            <a:endParaRPr b="0" lang="en-US" sz="14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lvl="2" marL="1143000" indent="-228240">
              <a:lnSpc>
                <a:spcPct val="100000"/>
              </a:lnSpc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1" lang="en-US" sz="14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Het exacte getal verschilt per bron</a:t>
            </a:r>
            <a:endParaRPr b="0" lang="en-US" sz="12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lvl="2" marL="1143000" indent="-228240">
              <a:lnSpc>
                <a:spcPct val="100000"/>
              </a:lnSpc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1" lang="en-US" sz="14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Wat niet direct veeteelt is, is vaak diervoeding</a:t>
            </a:r>
            <a:endParaRPr b="0" lang="en-US" sz="12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lvl="1" marL="743040" indent="-285480">
              <a:lnSpc>
                <a:spcPct val="100000"/>
              </a:lnSpc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1" lang="en-US" sz="16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Bomen zetten CO</a:t>
            </a:r>
            <a:r>
              <a:rPr b="1" lang="en-US" sz="1600" spc="-1" strike="noStrike" baseline="-2500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2</a:t>
            </a:r>
            <a:r>
              <a:rPr b="1" lang="en-US" sz="16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 om in zuurstof</a:t>
            </a:r>
            <a:endParaRPr b="0" lang="en-US" sz="14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lvl="1" marL="743040" indent="-285480">
              <a:lnSpc>
                <a:spcPct val="100000"/>
              </a:lnSpc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1" lang="en-US" sz="16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De bomen houden ook CO</a:t>
            </a:r>
            <a:r>
              <a:rPr b="1" lang="en-US" sz="1600" spc="-1" strike="noStrike" baseline="-2500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2 </a:t>
            </a:r>
            <a:r>
              <a:rPr b="1" lang="en-US" sz="16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vast; deze komt bij ontbossing vrij</a:t>
            </a:r>
            <a:endParaRPr b="0" lang="en-US" sz="14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pic>
        <p:nvPicPr>
          <p:cNvPr id="234" name="Picture 2" descr=""/>
          <p:cNvPicPr/>
          <p:nvPr/>
        </p:nvPicPr>
        <p:blipFill>
          <a:blip r:embed="rId1"/>
          <a:stretch/>
        </p:blipFill>
        <p:spPr>
          <a:xfrm>
            <a:off x="6491520" y="1619640"/>
            <a:ext cx="5261760" cy="37882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9" dur="indefinite" restart="never" nodeType="tmRoot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TextShape 1"/>
          <p:cNvSpPr txBox="1"/>
          <p:nvPr/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3f7819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Ontbossing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236" name="TextShape 2"/>
          <p:cNvSpPr txBox="1"/>
          <p:nvPr/>
        </p:nvSpPr>
        <p:spPr>
          <a:xfrm>
            <a:off x="677160" y="2160720"/>
            <a:ext cx="5410440" cy="39664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lvl="1" marL="743040" indent="-285480">
              <a:lnSpc>
                <a:spcPct val="100000"/>
              </a:lnSpc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1" lang="en-US" sz="16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~80% van de ontboste grond in het Amazonewoud wordt voor veeteelt gebruikt</a:t>
            </a:r>
            <a:endParaRPr b="0" lang="en-US" sz="14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lvl="2" marL="1143000" indent="-228240">
              <a:lnSpc>
                <a:spcPct val="100000"/>
              </a:lnSpc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1" lang="en-US" sz="14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Het exacte getal verschilt per bron</a:t>
            </a:r>
            <a:endParaRPr b="0" lang="en-US" sz="12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lvl="2" marL="1143000" indent="-228240">
              <a:lnSpc>
                <a:spcPct val="100000"/>
              </a:lnSpc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1" lang="en-US" sz="14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Wat niet direct veeteelt is, is vaak diervoeding</a:t>
            </a:r>
            <a:endParaRPr b="0" lang="en-US" sz="12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lvl="1" marL="743040" indent="-285480">
              <a:lnSpc>
                <a:spcPct val="100000"/>
              </a:lnSpc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1" lang="en-US" sz="16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Bomen zetten CO</a:t>
            </a:r>
            <a:r>
              <a:rPr b="1" lang="en-US" sz="1600" spc="-1" strike="noStrike" baseline="-2500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2</a:t>
            </a:r>
            <a:r>
              <a:rPr b="1" lang="en-US" sz="16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 om in zuurstof</a:t>
            </a:r>
            <a:endParaRPr b="0" lang="en-US" sz="14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lvl="1" marL="743040" indent="-285480">
              <a:lnSpc>
                <a:spcPct val="100000"/>
              </a:lnSpc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1" lang="en-US" sz="16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De bomen houden ook CO</a:t>
            </a:r>
            <a:r>
              <a:rPr b="1" lang="en-US" sz="1600" spc="-1" strike="noStrike" baseline="-2500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2 </a:t>
            </a:r>
            <a:r>
              <a:rPr b="1" lang="en-US" sz="16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vast; deze komt bij ontbossing vrij</a:t>
            </a:r>
            <a:endParaRPr b="0" lang="en-US" sz="14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lvl="1" marL="743040" indent="-285480">
              <a:lnSpc>
                <a:spcPct val="100000"/>
              </a:lnSpc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1" lang="en-US" sz="16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Niet alleen een probleem voor klimaatopwarming</a:t>
            </a:r>
            <a:endParaRPr b="0" lang="en-US" sz="14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lvl="2" marL="1143000" indent="-228240">
              <a:lnSpc>
                <a:spcPct val="100000"/>
              </a:lnSpc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1" lang="en-US" sz="14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E.g. biodiversiteit</a:t>
            </a:r>
            <a:endParaRPr b="0" lang="en-US" sz="12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pic>
        <p:nvPicPr>
          <p:cNvPr id="237" name="Picture 2" descr=""/>
          <p:cNvPicPr/>
          <p:nvPr/>
        </p:nvPicPr>
        <p:blipFill>
          <a:blip r:embed="rId1"/>
          <a:stretch/>
        </p:blipFill>
        <p:spPr>
          <a:xfrm>
            <a:off x="6491520" y="1619640"/>
            <a:ext cx="5261760" cy="37882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1" dur="indefinite" restart="never" nodeType="tmRoot">
          <p:childTnLst>
            <p:seq>
              <p:cTn id="2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TextShape 1"/>
          <p:cNvSpPr txBox="1"/>
          <p:nvPr/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3f7819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De ‘big picture’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239" name="TextShape 2"/>
          <p:cNvSpPr txBox="1"/>
          <p:nvPr/>
        </p:nvSpPr>
        <p:spPr>
          <a:xfrm>
            <a:off x="677160" y="2160720"/>
            <a:ext cx="5410440" cy="38804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lvl="1" marL="743040" indent="-285480">
              <a:lnSpc>
                <a:spcPct val="100000"/>
              </a:lnSpc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1" lang="en-US" sz="16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Vleesconsumptie heeft wereldwijd een groter effect als alle transportatie</a:t>
            </a:r>
            <a:endParaRPr b="0" lang="en-US" sz="14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pic>
        <p:nvPicPr>
          <p:cNvPr id="240" name="" descr=""/>
          <p:cNvPicPr/>
          <p:nvPr/>
        </p:nvPicPr>
        <p:blipFill>
          <a:blip r:embed="rId1"/>
          <a:stretch/>
        </p:blipFill>
        <p:spPr>
          <a:xfrm>
            <a:off x="6126480" y="2103480"/>
            <a:ext cx="5943600" cy="31086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3" dur="indefinite" restart="never" nodeType="tmRoot">
          <p:childTnLst>
            <p:seq>
              <p:cTn id="2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TextShape 1"/>
          <p:cNvSpPr txBox="1"/>
          <p:nvPr/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3f7819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De ‘big picture’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242" name="TextShape 2"/>
          <p:cNvSpPr txBox="1"/>
          <p:nvPr/>
        </p:nvSpPr>
        <p:spPr>
          <a:xfrm>
            <a:off x="677160" y="2160720"/>
            <a:ext cx="5410440" cy="38804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lvl="1" marL="743040" indent="-285480">
              <a:lnSpc>
                <a:spcPct val="100000"/>
              </a:lnSpc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1" lang="en-US" sz="16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Vleesconsumptie heeft wereldwijd een groter effect als alle transportatie</a:t>
            </a:r>
            <a:endParaRPr b="0" lang="en-US" sz="14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lvl="1" marL="743040" indent="-285480">
              <a:lnSpc>
                <a:spcPct val="100000"/>
              </a:lnSpc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1" lang="en-US" sz="16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Voor methaanuitstoting: Het dieet van runderen aanpassen zou kunnen helpen tot verminderde uitstoten</a:t>
            </a:r>
            <a:endParaRPr b="0" lang="en-US" sz="14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lvl="2" marL="1143000" indent="-228240">
              <a:lnSpc>
                <a:spcPct val="100000"/>
              </a:lnSpc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1" lang="en-US" sz="14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Knoflook?</a:t>
            </a:r>
            <a:endParaRPr b="0" lang="en-US" sz="12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lvl="1" marL="743040" indent="-285480">
              <a:lnSpc>
                <a:spcPct val="100000"/>
              </a:lnSpc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1" lang="en-US" sz="16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De andere twee effecten zijn intrinsieker tot vlees eten</a:t>
            </a:r>
            <a:endParaRPr b="0" lang="en-US" sz="14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lvl="2" marL="1143000" indent="-228240">
              <a:lnSpc>
                <a:spcPct val="100000"/>
              </a:lnSpc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1" lang="en-US" sz="14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Grotere voedsel- en grondbenodigheden zullen vrijwel zeker zo blijven</a:t>
            </a:r>
            <a:endParaRPr b="0" lang="en-US" sz="12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pic>
        <p:nvPicPr>
          <p:cNvPr id="243" name="" descr=""/>
          <p:cNvPicPr/>
          <p:nvPr/>
        </p:nvPicPr>
        <p:blipFill>
          <a:blip r:embed="rId1"/>
          <a:stretch/>
        </p:blipFill>
        <p:spPr>
          <a:xfrm>
            <a:off x="6126480" y="2103480"/>
            <a:ext cx="5943600" cy="31086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5" dur="indefinite" restart="never" nodeType="tmRoot">
          <p:childTnLst>
            <p:seq>
              <p:cTn id="2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TextShape 1"/>
          <p:cNvSpPr txBox="1"/>
          <p:nvPr/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3f7819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Wat kan ik doen?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245" name="TextShape 2"/>
          <p:cNvSpPr txBox="1"/>
          <p:nvPr/>
        </p:nvSpPr>
        <p:spPr>
          <a:xfrm>
            <a:off x="677160" y="2160720"/>
            <a:ext cx="9998280" cy="38804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lvl="1" marL="743040" indent="-285480">
              <a:lnSpc>
                <a:spcPct val="100000"/>
              </a:lnSpc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1" lang="en-US" sz="16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Vlees verminderen is natuurlijk super</a:t>
            </a:r>
            <a:endParaRPr b="0" lang="en-US" sz="14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lvl="2" marL="1143000" indent="-228240">
              <a:lnSpc>
                <a:spcPct val="100000"/>
              </a:lnSpc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1" lang="en-US" sz="14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Het is niet alles of niets</a:t>
            </a:r>
            <a:endParaRPr b="0" lang="en-US" sz="12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lvl="2" marL="1143000" indent="-228240">
              <a:lnSpc>
                <a:spcPct val="100000"/>
              </a:lnSpc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1" lang="en-US" sz="14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Vleesvervangers worden steeds beter</a:t>
            </a:r>
            <a:endParaRPr b="0" lang="en-US" sz="12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lvl="1" marL="743040" indent="-285480">
              <a:lnSpc>
                <a:spcPct val="100000"/>
              </a:lnSpc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1" lang="en-US" sz="16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Per soort vlees is er ook groot verschil</a:t>
            </a:r>
            <a:endParaRPr b="0" lang="en-US" sz="14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pic>
        <p:nvPicPr>
          <p:cNvPr id="246" name="Picture 4" descr=""/>
          <p:cNvPicPr/>
          <p:nvPr/>
        </p:nvPicPr>
        <p:blipFill>
          <a:blip r:embed="rId1"/>
          <a:stretch/>
        </p:blipFill>
        <p:spPr>
          <a:xfrm>
            <a:off x="5854320" y="972360"/>
            <a:ext cx="6000480" cy="52099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7" dur="indefinite" restart="never" nodeType="tmRoot">
          <p:childTnLst>
            <p:seq>
              <p:cTn id="2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TextShape 1"/>
          <p:cNvSpPr txBox="1"/>
          <p:nvPr/>
        </p:nvSpPr>
        <p:spPr>
          <a:xfrm>
            <a:off x="669600" y="2388240"/>
            <a:ext cx="8596440" cy="76896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ctr">
              <a:lnSpc>
                <a:spcPct val="100000"/>
              </a:lnSpc>
            </a:pPr>
            <a:r>
              <a:rPr b="0" lang="en-US" sz="4000" spc="-1" strike="noStrike">
                <a:solidFill>
                  <a:srgbClr val="3f7819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Vragen?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</p:spTree>
  </p:cSld>
  <p:timing>
    <p:tnLst>
      <p:par>
        <p:cTn id="29" dur="indefinite" restart="never" nodeType="tmRoot">
          <p:childTnLst>
            <p:seq>
              <p:cTn id="3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TextShape 1"/>
          <p:cNvSpPr txBox="1"/>
          <p:nvPr/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3f7819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3 manieren waarop veeteelt het klimaat beïnvloedt 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210" name="TextShape 2"/>
          <p:cNvSpPr txBox="1"/>
          <p:nvPr/>
        </p:nvSpPr>
        <p:spPr>
          <a:xfrm>
            <a:off x="677160" y="2461680"/>
            <a:ext cx="8596440" cy="35791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24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Methaanuitstoting van runderen</a:t>
            </a:r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marL="343080" indent="-342720">
              <a:lnSpc>
                <a:spcPct val="100000"/>
              </a:lnSpc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24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Uitstoting door de grote hoeveelheden diervoeding</a:t>
            </a:r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marL="343080" indent="-342720">
              <a:lnSpc>
                <a:spcPct val="100000"/>
              </a:lnSpc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24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Ontbossing</a:t>
            </a:r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marL="343080" indent="-342720">
              <a:lnSpc>
                <a:spcPct val="100000"/>
              </a:lnSpc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24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 </a:t>
            </a:r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marL="343080" indent="-342720">
              <a:lnSpc>
                <a:spcPct val="100000"/>
              </a:lnSpc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24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De gezamenlijke effecten</a:t>
            </a:r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TextShape 1"/>
          <p:cNvSpPr txBox="1"/>
          <p:nvPr/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3f7819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Methaanuitstoting van runderen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pic>
        <p:nvPicPr>
          <p:cNvPr id="212" name="Content Placeholder 4" descr=""/>
          <p:cNvPicPr/>
          <p:nvPr/>
        </p:nvPicPr>
        <p:blipFill>
          <a:blip r:embed="rId1"/>
          <a:stretch/>
        </p:blipFill>
        <p:spPr>
          <a:xfrm>
            <a:off x="6301080" y="2160720"/>
            <a:ext cx="3756960" cy="3886560"/>
          </a:xfrm>
          <a:prstGeom prst="rect">
            <a:avLst/>
          </a:prstGeom>
          <a:ln>
            <a:noFill/>
          </a:ln>
        </p:spPr>
      </p:pic>
      <p:sp>
        <p:nvSpPr>
          <p:cNvPr id="213" name="TextShape 2"/>
          <p:cNvSpPr txBox="1"/>
          <p:nvPr/>
        </p:nvSpPr>
        <p:spPr>
          <a:xfrm>
            <a:off x="791640" y="2160720"/>
            <a:ext cx="5194440" cy="38804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CO</a:t>
            </a:r>
            <a:r>
              <a:rPr b="0" lang="en-US" sz="1800" spc="-1" strike="noStrike" baseline="-2500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2</a:t>
            </a:r>
            <a:r>
              <a:rPr b="0" lang="en-US" sz="1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 is niet de enige schadelijke stof voor de atmosfeer</a:t>
            </a:r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lvl="1" marL="743040" indent="-285480">
              <a:lnSpc>
                <a:spcPct val="100000"/>
              </a:lnSpc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6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Methaan is bijvoorbeeld 23 keer zo schadelijk als CO</a:t>
            </a:r>
            <a:r>
              <a:rPr b="0" lang="en-US" sz="1600" spc="-1" strike="noStrike" baseline="-2500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2</a:t>
            </a:r>
            <a:endParaRPr b="0" lang="en-US" sz="14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lvl="1" marL="743040" indent="-285480">
              <a:lnSpc>
                <a:spcPct val="100000"/>
              </a:lnSpc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6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1 kg methaan is 23 kg CO</a:t>
            </a:r>
            <a:r>
              <a:rPr b="0" lang="en-US" sz="1600" spc="-1" strike="noStrike" baseline="-2500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2</a:t>
            </a:r>
            <a:r>
              <a:rPr b="0" lang="en-US" sz="16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-eq</a:t>
            </a:r>
            <a:endParaRPr b="0" lang="en-US" sz="14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TextShape 1"/>
          <p:cNvSpPr txBox="1"/>
          <p:nvPr/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3f7819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Methaanuitstoting van runderen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215" name="TextShape 2"/>
          <p:cNvSpPr txBox="1"/>
          <p:nvPr/>
        </p:nvSpPr>
        <p:spPr>
          <a:xfrm>
            <a:off x="791640" y="2160720"/>
            <a:ext cx="5194440" cy="38804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Door de moeilijke verteerbaarheid van gras ontstaan er afvalstoffen zoals methaan</a:t>
            </a:r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pic>
        <p:nvPicPr>
          <p:cNvPr id="216" name="Content Placeholder 4" descr=""/>
          <p:cNvPicPr/>
          <p:nvPr/>
        </p:nvPicPr>
        <p:blipFill>
          <a:blip r:embed="rId1"/>
          <a:stretch/>
        </p:blipFill>
        <p:spPr>
          <a:xfrm>
            <a:off x="5832000" y="2003400"/>
            <a:ext cx="5655960" cy="33422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TextShape 1"/>
          <p:cNvSpPr txBox="1"/>
          <p:nvPr/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3f7819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Methaanuitstoting van runderen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218" name="TextShape 2"/>
          <p:cNvSpPr txBox="1"/>
          <p:nvPr/>
        </p:nvSpPr>
        <p:spPr>
          <a:xfrm>
            <a:off x="791640" y="2160720"/>
            <a:ext cx="5194440" cy="38804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Met 1.4 miljard koeien...</a:t>
            </a:r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pic>
        <p:nvPicPr>
          <p:cNvPr id="219" name="Content Placeholder 4" descr=""/>
          <p:cNvPicPr/>
          <p:nvPr/>
        </p:nvPicPr>
        <p:blipFill>
          <a:blip r:embed="rId1"/>
          <a:stretch/>
        </p:blipFill>
        <p:spPr>
          <a:xfrm>
            <a:off x="5044680" y="1930320"/>
            <a:ext cx="6568200" cy="39463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TextShape 1"/>
          <p:cNvSpPr txBox="1"/>
          <p:nvPr/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3f7819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Uitstoting door diervoeding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221" name="TextShape 2"/>
          <p:cNvSpPr txBox="1"/>
          <p:nvPr/>
        </p:nvSpPr>
        <p:spPr>
          <a:xfrm>
            <a:off x="677160" y="2160720"/>
            <a:ext cx="4251600" cy="38804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1" lang="en-US" sz="1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Voederconversie:</a:t>
            </a:r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lvl="1" marL="743040" indent="-285480">
              <a:lnSpc>
                <a:spcPct val="100000"/>
              </a:lnSpc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1" lang="en-US" sz="16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Hoeveel kilo voeding krijgen we terug per kilo diervoeding?</a:t>
            </a:r>
            <a:endParaRPr b="0" lang="en-US" sz="14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pic>
        <p:nvPicPr>
          <p:cNvPr id="222" name="Picture 6" descr=""/>
          <p:cNvPicPr/>
          <p:nvPr/>
        </p:nvPicPr>
        <p:blipFill>
          <a:blip r:embed="rId1"/>
          <a:stretch/>
        </p:blipFill>
        <p:spPr>
          <a:xfrm>
            <a:off x="5411520" y="1566720"/>
            <a:ext cx="4929120" cy="50680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TextShape 1"/>
          <p:cNvSpPr txBox="1"/>
          <p:nvPr/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3f7819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Uitstoting door diervoeding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224" name="TextShape 2"/>
          <p:cNvSpPr txBox="1"/>
          <p:nvPr/>
        </p:nvSpPr>
        <p:spPr>
          <a:xfrm>
            <a:off x="677160" y="2160720"/>
            <a:ext cx="5039640" cy="38804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1" lang="en-US" sz="1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Wat is het effect hiervan op het klimaat?</a:t>
            </a:r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lvl="1" marL="743040" indent="-285480">
              <a:lnSpc>
                <a:spcPct val="100000"/>
              </a:lnSpc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1" lang="en-US" sz="16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Ook gewassen hebben effect op het klimaat</a:t>
            </a:r>
            <a:endParaRPr b="0" lang="en-US" sz="14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lvl="2" marL="1143000" indent="-228240">
              <a:lnSpc>
                <a:spcPct val="100000"/>
              </a:lnSpc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1" lang="en-US" sz="14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Grotendeels door kunstmest</a:t>
            </a:r>
            <a:endParaRPr b="0" lang="en-US" sz="12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pic>
        <p:nvPicPr>
          <p:cNvPr id="225" name="Picture 3" descr=""/>
          <p:cNvPicPr/>
          <p:nvPr/>
        </p:nvPicPr>
        <p:blipFill>
          <a:blip r:embed="rId1"/>
          <a:stretch/>
        </p:blipFill>
        <p:spPr>
          <a:xfrm>
            <a:off x="6299280" y="1423800"/>
            <a:ext cx="5828040" cy="49532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TextShape 1"/>
          <p:cNvSpPr txBox="1"/>
          <p:nvPr/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3f7819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Uitstoting door diervoeding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227" name="TextShape 2"/>
          <p:cNvSpPr txBox="1"/>
          <p:nvPr/>
        </p:nvSpPr>
        <p:spPr>
          <a:xfrm>
            <a:off x="677160" y="2160720"/>
            <a:ext cx="5039640" cy="38804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1" lang="en-US" sz="1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Wat is het effect hiervan op het klimaat?</a:t>
            </a:r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lvl="1" marL="743040" indent="-285480">
              <a:lnSpc>
                <a:spcPct val="100000"/>
              </a:lnSpc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1" lang="en-US" sz="16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Ook gewassen hebben effect op het klimaat</a:t>
            </a:r>
            <a:endParaRPr b="0" lang="en-US" sz="14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lvl="2" marL="1143000" indent="-228240">
              <a:lnSpc>
                <a:spcPct val="100000"/>
              </a:lnSpc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1" lang="en-US" sz="14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Grotendeels door kunstmest</a:t>
            </a:r>
            <a:endParaRPr b="0" lang="en-US" sz="12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marL="343080" indent="-342720">
              <a:lnSpc>
                <a:spcPct val="100000"/>
              </a:lnSpc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1" lang="en-US" sz="1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Ook andere belangrijk effecten</a:t>
            </a:r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lvl="1" marL="743040" indent="-285480">
              <a:lnSpc>
                <a:spcPct val="100000"/>
              </a:lnSpc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1" lang="en-US" sz="16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Bijvoorbeeld wereldhonger</a:t>
            </a:r>
            <a:endParaRPr b="0" lang="en-US" sz="14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marL="343080" indent="-342720">
              <a:lnSpc>
                <a:spcPct val="100000"/>
              </a:lnSpc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1" lang="en-US" sz="1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De inefficiëntie kost ook meer land…</a:t>
            </a:r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pic>
        <p:nvPicPr>
          <p:cNvPr id="228" name="Picture 3" descr=""/>
          <p:cNvPicPr/>
          <p:nvPr/>
        </p:nvPicPr>
        <p:blipFill>
          <a:blip r:embed="rId1"/>
          <a:stretch/>
        </p:blipFill>
        <p:spPr>
          <a:xfrm>
            <a:off x="6299280" y="1423800"/>
            <a:ext cx="5828040" cy="49532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TextShape 1"/>
          <p:cNvSpPr txBox="1"/>
          <p:nvPr/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3f7819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Ontbossing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230" name="TextShape 2"/>
          <p:cNvSpPr txBox="1"/>
          <p:nvPr/>
        </p:nvSpPr>
        <p:spPr>
          <a:xfrm>
            <a:off x="677160" y="2160720"/>
            <a:ext cx="5410440" cy="38804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lvl="1" marL="743040" indent="-285480">
              <a:lnSpc>
                <a:spcPct val="100000"/>
              </a:lnSpc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1" lang="en-US" sz="16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~80% van de ontboste grond in het Amazonewoud wordt voor veeteelt gebruikt</a:t>
            </a:r>
            <a:endParaRPr b="0" lang="en-US" sz="14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lvl="2" marL="1143000" indent="-228240">
              <a:lnSpc>
                <a:spcPct val="100000"/>
              </a:lnSpc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1" lang="en-US" sz="14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Het exacte getal verschilt per bron</a:t>
            </a:r>
            <a:endParaRPr b="0" lang="en-US" sz="12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lvl="2" marL="1143000" indent="-228240">
              <a:lnSpc>
                <a:spcPct val="100000"/>
              </a:lnSpc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1" lang="en-US" sz="14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Wat niet direct veeteelt is, is vaak diervoeding</a:t>
            </a:r>
            <a:endParaRPr b="0" lang="en-US" sz="12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endParaRPr b="0" lang="en-US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pic>
        <p:nvPicPr>
          <p:cNvPr id="231" name="Picture 2" descr=""/>
          <p:cNvPicPr/>
          <p:nvPr/>
        </p:nvPicPr>
        <p:blipFill>
          <a:blip r:embed="rId1"/>
          <a:stretch/>
        </p:blipFill>
        <p:spPr>
          <a:xfrm>
            <a:off x="6491520" y="1619640"/>
            <a:ext cx="5261760" cy="37882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139</TotalTime>
  <Application>LibreOffice/5.1.4.2$Windows_x86 LibreOffice_project/f99d75f39f1c57ebdd7ffc5f42867c12031db97a</Application>
  <Words>381</Words>
  <Paragraphs>68</Paragraphs>
  <Company>Radboud Universiteit Nijmegen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2018-06-04T08:21:42Z</dcterms:created>
  <dc:creator>Jong, M. de (Matthijs)</dc:creator>
  <dc:description/>
  <dc:language>en-US</dc:language>
  <cp:lastModifiedBy/>
  <dcterms:modified xsi:type="dcterms:W3CDTF">2018-06-08T15:55:00Z</dcterms:modified>
  <cp:revision>22</cp:revision>
  <dc:subject/>
  <dc:title>Vleesconsumptie en het klimaat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Company">
    <vt:lpwstr>Radboud Universiteit Nijmegen</vt:lpwstr>
  </property>
  <property fmtid="{D5CDD505-2E9C-101B-9397-08002B2CF9AE}" pid="4" name="HiddenSlides">
    <vt:i4>0</vt:i4>
  </property>
  <property fmtid="{D5CDD505-2E9C-101B-9397-08002B2CF9AE}" pid="5" name="HyperlinksChanged">
    <vt:bool>0</vt:bool>
  </property>
  <property fmtid="{D5CDD505-2E9C-101B-9397-08002B2CF9AE}" pid="6" name="LinksUpToDate">
    <vt:bool>0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Custom</vt:lpwstr>
  </property>
  <property fmtid="{D5CDD505-2E9C-101B-9397-08002B2CF9AE}" pid="10" name="ScaleCrop">
    <vt:bool>0</vt:bool>
  </property>
  <property fmtid="{D5CDD505-2E9C-101B-9397-08002B2CF9AE}" pid="11" name="ShareDoc">
    <vt:bool>0</vt:bool>
  </property>
  <property fmtid="{D5CDD505-2E9C-101B-9397-08002B2CF9AE}" pid="12" name="Slides">
    <vt:i4>15</vt:i4>
  </property>
</Properties>
</file>